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861" r:id="rId2"/>
    <p:sldId id="989" r:id="rId3"/>
    <p:sldId id="1108" r:id="rId4"/>
    <p:sldId id="1111" r:id="rId5"/>
    <p:sldId id="832" r:id="rId6"/>
    <p:sldId id="1308" r:id="rId7"/>
    <p:sldId id="1127" r:id="rId8"/>
    <p:sldId id="1317" r:id="rId9"/>
    <p:sldId id="1131" r:id="rId10"/>
    <p:sldId id="1133" r:id="rId11"/>
    <p:sldId id="1132" r:id="rId12"/>
    <p:sldId id="1318" r:id="rId13"/>
    <p:sldId id="1319" r:id="rId14"/>
    <p:sldId id="1320" r:id="rId15"/>
    <p:sldId id="1190" r:id="rId16"/>
    <p:sldId id="1192" r:id="rId17"/>
    <p:sldId id="1191" r:id="rId18"/>
    <p:sldId id="1195" r:id="rId19"/>
    <p:sldId id="1196" r:id="rId20"/>
    <p:sldId id="1197" r:id="rId21"/>
    <p:sldId id="1198" r:id="rId22"/>
    <p:sldId id="1199" r:id="rId23"/>
    <p:sldId id="1200" r:id="rId24"/>
    <p:sldId id="1202" r:id="rId25"/>
    <p:sldId id="1220" r:id="rId26"/>
    <p:sldId id="1221" r:id="rId27"/>
    <p:sldId id="1218" r:id="rId28"/>
    <p:sldId id="1223" r:id="rId29"/>
    <p:sldId id="1222" r:id="rId30"/>
    <p:sldId id="1204" r:id="rId31"/>
    <p:sldId id="1321" r:id="rId32"/>
    <p:sldId id="1322" r:id="rId33"/>
    <p:sldId id="503" r:id="rId34"/>
    <p:sldId id="519" r:id="rId35"/>
    <p:sldId id="281" r:id="rId36"/>
    <p:sldId id="735" r:id="rId37"/>
    <p:sldId id="1240" r:id="rId38"/>
    <p:sldId id="1241" r:id="rId39"/>
    <p:sldId id="733" r:id="rId40"/>
    <p:sldId id="732" r:id="rId41"/>
    <p:sldId id="731" r:id="rId42"/>
    <p:sldId id="1242" r:id="rId43"/>
    <p:sldId id="1243" r:id="rId44"/>
    <p:sldId id="1245" r:id="rId45"/>
    <p:sldId id="1246" r:id="rId46"/>
    <p:sldId id="1247" r:id="rId47"/>
    <p:sldId id="1248" r:id="rId48"/>
    <p:sldId id="1249" r:id="rId49"/>
    <p:sldId id="1251" r:id="rId50"/>
    <p:sldId id="1250" r:id="rId51"/>
    <p:sldId id="1252" r:id="rId52"/>
    <p:sldId id="1254" r:id="rId53"/>
    <p:sldId id="1255" r:id="rId54"/>
    <p:sldId id="1256" r:id="rId55"/>
    <p:sldId id="673" r:id="rId56"/>
    <p:sldId id="125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2FE99-62A3-49B7-BE37-C85821070A4B}" v="832" dt="2023-10-30T00:22:4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6842FE99-62A3-49B7-BE37-C85821070A4B}"/>
    <pc:docChg chg="undo redo custSel addSld delSld modSld sldOrd">
      <pc:chgData name="Samson Zhou" userId="be955f33642ecbf5" providerId="LiveId" clId="{6842FE99-62A3-49B7-BE37-C85821070A4B}" dt="2023-10-30T00:22:44.644" v="1227" actId="20577"/>
      <pc:docMkLst>
        <pc:docMk/>
      </pc:docMkLst>
      <pc:sldChg chg="modSp add ord">
        <pc:chgData name="Samson Zhou" userId="be955f33642ecbf5" providerId="LiveId" clId="{6842FE99-62A3-49B7-BE37-C85821070A4B}" dt="2023-10-29T21:12:21.756" v="1081"/>
        <pc:sldMkLst>
          <pc:docMk/>
          <pc:sldMk cId="16533631" sldId="281"/>
        </pc:sldMkLst>
        <pc:spChg chg="mod">
          <ac:chgData name="Samson Zhou" userId="be955f33642ecbf5" providerId="LiveId" clId="{6842FE99-62A3-49B7-BE37-C85821070A4B}" dt="2023-10-29T21:11:45.990" v="1075" actId="12"/>
          <ac:spMkLst>
            <pc:docMk/>
            <pc:sldMk cId="16533631" sldId="281"/>
            <ac:spMk id="6" creationId="{ADE29DC0-5F55-4C0F-9250-42464CEC0C31}"/>
          </ac:spMkLst>
        </pc:spChg>
      </pc:sldChg>
      <pc:sldChg chg="modSp add mod">
        <pc:chgData name="Samson Zhou" userId="be955f33642ecbf5" providerId="LiveId" clId="{6842FE99-62A3-49B7-BE37-C85821070A4B}" dt="2023-10-29T21:11:51.271" v="1076" actId="12"/>
        <pc:sldMkLst>
          <pc:docMk/>
          <pc:sldMk cId="2706938350" sldId="503"/>
        </pc:sldMkLst>
        <pc:spChg chg="mod">
          <ac:chgData name="Samson Zhou" userId="be955f33642ecbf5" providerId="LiveId" clId="{6842FE99-62A3-49B7-BE37-C85821070A4B}" dt="2023-10-29T20:58:39.206" v="1067" actId="20577"/>
          <ac:spMkLst>
            <pc:docMk/>
            <pc:sldMk cId="2706938350" sldId="503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58:24.454" v="1063"/>
          <ac:spMkLst>
            <pc:docMk/>
            <pc:sldMk cId="2706938350" sldId="503"/>
            <ac:spMk id="6" creationId="{97251281-E2E9-410D-9DDA-112FC4F2414F}"/>
          </ac:spMkLst>
        </pc:spChg>
        <pc:spChg chg="mod">
          <ac:chgData name="Samson Zhou" userId="be955f33642ecbf5" providerId="LiveId" clId="{6842FE99-62A3-49B7-BE37-C85821070A4B}" dt="2023-10-29T21:11:51.271" v="1076" actId="12"/>
          <ac:spMkLst>
            <pc:docMk/>
            <pc:sldMk cId="2706938350" sldId="503"/>
            <ac:spMk id="8" creationId="{7FAFF05D-9B00-4B1A-A888-E353C11CAA78}"/>
          </ac:spMkLst>
        </pc:spChg>
      </pc:sldChg>
      <pc:sldChg chg="modSp add mod">
        <pc:chgData name="Samson Zhou" userId="be955f33642ecbf5" providerId="LiveId" clId="{6842FE99-62A3-49B7-BE37-C85821070A4B}" dt="2023-10-29T21:12:08.163" v="1079" actId="12"/>
        <pc:sldMkLst>
          <pc:docMk/>
          <pc:sldMk cId="1944712141" sldId="519"/>
        </pc:sldMkLst>
        <pc:spChg chg="mod">
          <ac:chgData name="Samson Zhou" userId="be955f33642ecbf5" providerId="LiveId" clId="{6842FE99-62A3-49B7-BE37-C85821070A4B}" dt="2023-10-29T21:11:57.017" v="1077" actId="12"/>
          <ac:spMkLst>
            <pc:docMk/>
            <pc:sldMk cId="1944712141" sldId="519"/>
            <ac:spMk id="3" creationId="{15255D49-9D60-44DD-910D-2EBD0529DEC9}"/>
          </ac:spMkLst>
        </pc:spChg>
        <pc:spChg chg="mod">
          <ac:chgData name="Samson Zhou" userId="be955f33642ecbf5" providerId="LiveId" clId="{6842FE99-62A3-49B7-BE37-C85821070A4B}" dt="2023-10-29T21:12:08.163" v="1079" actId="12"/>
          <ac:spMkLst>
            <pc:docMk/>
            <pc:sldMk cId="1944712141" sldId="519"/>
            <ac:spMk id="4" creationId="{10284613-2762-4D9C-ABEE-FF9494F9B140}"/>
          </ac:spMkLst>
        </pc:spChg>
        <pc:spChg chg="mod">
          <ac:chgData name="Samson Zhou" userId="be955f33642ecbf5" providerId="LiveId" clId="{6842FE99-62A3-49B7-BE37-C85821070A4B}" dt="2023-10-29T21:12:01.194" v="1078" actId="12"/>
          <ac:spMkLst>
            <pc:docMk/>
            <pc:sldMk cId="1944712141" sldId="519"/>
            <ac:spMk id="13" creationId="{0685B05D-1BFE-4096-A89B-DAE623BE9A30}"/>
          </ac:spMkLst>
        </pc:spChg>
      </pc:sldChg>
      <pc:sldChg chg="add">
        <pc:chgData name="Samson Zhou" userId="be955f33642ecbf5" providerId="LiveId" clId="{6842FE99-62A3-49B7-BE37-C85821070A4B}" dt="2023-10-29T04:20:13.312" v="2"/>
        <pc:sldMkLst>
          <pc:docMk/>
          <pc:sldMk cId="660606361" sldId="832"/>
        </pc:sldMkLst>
      </pc:sldChg>
      <pc:sldChg chg="add">
        <pc:chgData name="Samson Zhou" userId="be955f33642ecbf5" providerId="LiveId" clId="{6842FE99-62A3-49B7-BE37-C85821070A4B}" dt="2023-10-29T04:19:56.091" v="0"/>
        <pc:sldMkLst>
          <pc:docMk/>
          <pc:sldMk cId="3156464587" sldId="989"/>
        </pc:sldMkLst>
      </pc:sldChg>
      <pc:sldChg chg="add">
        <pc:chgData name="Samson Zhou" userId="be955f33642ecbf5" providerId="LiveId" clId="{6842FE99-62A3-49B7-BE37-C85821070A4B}" dt="2023-10-29T04:20:06.674" v="1"/>
        <pc:sldMkLst>
          <pc:docMk/>
          <pc:sldMk cId="2342623886" sldId="1108"/>
        </pc:sldMkLst>
      </pc:sldChg>
      <pc:sldChg chg="add">
        <pc:chgData name="Samson Zhou" userId="be955f33642ecbf5" providerId="LiveId" clId="{6842FE99-62A3-49B7-BE37-C85821070A4B}" dt="2023-10-29T04:20:06.674" v="1"/>
        <pc:sldMkLst>
          <pc:docMk/>
          <pc:sldMk cId="3022628831" sldId="1111"/>
        </pc:sldMkLst>
      </pc:sldChg>
      <pc:sldChg chg="modSp add mod">
        <pc:chgData name="Samson Zhou" userId="be955f33642ecbf5" providerId="LiveId" clId="{6842FE99-62A3-49B7-BE37-C85821070A4B}" dt="2023-10-29T04:30:39.235" v="32"/>
        <pc:sldMkLst>
          <pc:docMk/>
          <pc:sldMk cId="3929789972" sldId="1127"/>
        </pc:sldMkLst>
        <pc:spChg chg="mod">
          <ac:chgData name="Samson Zhou" userId="be955f33642ecbf5" providerId="LiveId" clId="{6842FE99-62A3-49B7-BE37-C85821070A4B}" dt="2023-10-29T04:30:39.235" v="32"/>
          <ac:spMkLst>
            <pc:docMk/>
            <pc:sldMk cId="3929789972" sldId="1127"/>
            <ac:spMk id="2" creationId="{6D984B7A-8516-47FC-9176-8158CF0B5C45}"/>
          </ac:spMkLst>
        </pc:spChg>
      </pc:sldChg>
      <pc:sldChg chg="modSp add del mod">
        <pc:chgData name="Samson Zhou" userId="be955f33642ecbf5" providerId="LiveId" clId="{6842FE99-62A3-49B7-BE37-C85821070A4B}" dt="2023-10-29T20:39:25.379" v="46" actId="47"/>
        <pc:sldMkLst>
          <pc:docMk/>
          <pc:sldMk cId="1569784009" sldId="1130"/>
        </pc:sldMkLst>
        <pc:spChg chg="mod">
          <ac:chgData name="Samson Zhou" userId="be955f33642ecbf5" providerId="LiveId" clId="{6842FE99-62A3-49B7-BE37-C85821070A4B}" dt="2023-10-29T04:31:25.559" v="40"/>
          <ac:spMkLst>
            <pc:docMk/>
            <pc:sldMk cId="1569784009" sldId="1130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31:18.755" v="38"/>
        <pc:sldMkLst>
          <pc:docMk/>
          <pc:sldMk cId="1609618652" sldId="1131"/>
        </pc:sldMkLst>
        <pc:spChg chg="mod">
          <ac:chgData name="Samson Zhou" userId="be955f33642ecbf5" providerId="LiveId" clId="{6842FE99-62A3-49B7-BE37-C85821070A4B}" dt="2023-10-29T04:31:18.755" v="38"/>
          <ac:spMkLst>
            <pc:docMk/>
            <pc:sldMk cId="1609618652" sldId="1131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31:37.942" v="42"/>
        <pc:sldMkLst>
          <pc:docMk/>
          <pc:sldMk cId="2934662477" sldId="1132"/>
        </pc:sldMkLst>
        <pc:spChg chg="mod">
          <ac:chgData name="Samson Zhou" userId="be955f33642ecbf5" providerId="LiveId" clId="{6842FE99-62A3-49B7-BE37-C85821070A4B}" dt="2023-10-29T04:31:37.942" v="42"/>
          <ac:spMkLst>
            <pc:docMk/>
            <pc:sldMk cId="2934662477" sldId="1132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20:47:57.020" v="463" actId="1076"/>
        <pc:sldMkLst>
          <pc:docMk/>
          <pc:sldMk cId="3180073886" sldId="1133"/>
        </pc:sldMkLst>
        <pc:spChg chg="mod">
          <ac:chgData name="Samson Zhou" userId="be955f33642ecbf5" providerId="LiveId" clId="{6842FE99-62A3-49B7-BE37-C85821070A4B}" dt="2023-10-29T20:39:23.602" v="45"/>
          <ac:spMkLst>
            <pc:docMk/>
            <pc:sldMk cId="3180073886" sldId="1133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47:57.020" v="463" actId="1076"/>
          <ac:spMkLst>
            <pc:docMk/>
            <pc:sldMk cId="3180073886" sldId="1133"/>
            <ac:spMk id="5" creationId="{BD4FED54-7A75-F056-4896-20815D818F4E}"/>
          </ac:spMkLst>
        </pc:spChg>
      </pc:sldChg>
      <pc:sldChg chg="mod modShow">
        <pc:chgData name="Samson Zhou" userId="be955f33642ecbf5" providerId="LiveId" clId="{6842FE99-62A3-49B7-BE37-C85821070A4B}" dt="2023-10-29T04:32:18.929" v="43" actId="729"/>
        <pc:sldMkLst>
          <pc:docMk/>
          <pc:sldMk cId="319067384" sldId="1222"/>
        </pc:sldMkLst>
      </pc:sldChg>
      <pc:sldChg chg="modSp add mod">
        <pc:chgData name="Samson Zhou" userId="be955f33642ecbf5" providerId="LiveId" clId="{6842FE99-62A3-49B7-BE37-C85821070A4B}" dt="2023-10-29T04:26:16.924" v="30" actId="20577"/>
        <pc:sldMkLst>
          <pc:docMk/>
          <pc:sldMk cId="903381469" sldId="1308"/>
        </pc:sldMkLst>
        <pc:spChg chg="mod">
          <ac:chgData name="Samson Zhou" userId="be955f33642ecbf5" providerId="LiveId" clId="{6842FE99-62A3-49B7-BE37-C85821070A4B}" dt="2023-10-29T04:26:16.924" v="30" actId="20577"/>
          <ac:spMkLst>
            <pc:docMk/>
            <pc:sldMk cId="903381469" sldId="1308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26:12.655" v="16" actId="20577"/>
        <pc:sldMkLst>
          <pc:docMk/>
          <pc:sldMk cId="2028505501" sldId="1317"/>
        </pc:sldMkLst>
        <pc:spChg chg="mod">
          <ac:chgData name="Samson Zhou" userId="be955f33642ecbf5" providerId="LiveId" clId="{6842FE99-62A3-49B7-BE37-C85821070A4B}" dt="2023-10-29T04:26:12.655" v="16" actId="20577"/>
          <ac:spMkLst>
            <pc:docMk/>
            <pc:sldMk cId="2028505501" sldId="1317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04:26:09.885" v="5" actId="20577"/>
          <ac:spMkLst>
            <pc:docMk/>
            <pc:sldMk cId="2028505501" sldId="1317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47:52.491" v="460" actId="20577"/>
        <pc:sldMkLst>
          <pc:docMk/>
          <pc:sldMk cId="1523462621" sldId="1318"/>
        </pc:sldMkLst>
        <pc:spChg chg="mod">
          <ac:chgData name="Samson Zhou" userId="be955f33642ecbf5" providerId="LiveId" clId="{6842FE99-62A3-49B7-BE37-C85821070A4B}" dt="2023-10-29T20:47:52.491" v="460" actId="20577"/>
          <ac:spMkLst>
            <pc:docMk/>
            <pc:sldMk cId="1523462621" sldId="1318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45:01.182" v="421" actId="27636"/>
          <ac:spMkLst>
            <pc:docMk/>
            <pc:sldMk cId="1523462621" sldId="1318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1:08.461" v="826" actId="20577"/>
        <pc:sldMkLst>
          <pc:docMk/>
          <pc:sldMk cId="2052579712" sldId="1319"/>
        </pc:sldMkLst>
        <pc:spChg chg="mod">
          <ac:chgData name="Samson Zhou" userId="be955f33642ecbf5" providerId="LiveId" clId="{6842FE99-62A3-49B7-BE37-C85821070A4B}" dt="2023-10-29T20:51:08.461" v="826" actId="20577"/>
          <ac:spMkLst>
            <pc:docMk/>
            <pc:sldMk cId="2052579712" sldId="1319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2:28.186" v="928" actId="207"/>
        <pc:sldMkLst>
          <pc:docMk/>
          <pc:sldMk cId="396967077" sldId="1320"/>
        </pc:sldMkLst>
        <pc:spChg chg="mod">
          <ac:chgData name="Samson Zhou" userId="be955f33642ecbf5" providerId="LiveId" clId="{6842FE99-62A3-49B7-BE37-C85821070A4B}" dt="2023-10-29T20:52:28.186" v="928" actId="207"/>
          <ac:spMkLst>
            <pc:docMk/>
            <pc:sldMk cId="396967077" sldId="1320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8:24.454" v="1063"/>
        <pc:sldMkLst>
          <pc:docMk/>
          <pc:sldMk cId="526404712" sldId="1321"/>
        </pc:sldMkLst>
        <pc:spChg chg="mod">
          <ac:chgData name="Samson Zhou" userId="be955f33642ecbf5" providerId="LiveId" clId="{6842FE99-62A3-49B7-BE37-C85821070A4B}" dt="2023-10-29T20:58:24.454" v="1063"/>
          <ac:spMkLst>
            <pc:docMk/>
            <pc:sldMk cId="526404712" sldId="1321"/>
            <ac:spMk id="3" creationId="{15255D49-9D60-44DD-910D-2EBD0529DEC9}"/>
          </ac:spMkLst>
        </pc:spChg>
      </pc:sldChg>
      <pc:sldChg chg="addSp delSp modSp add mod">
        <pc:chgData name="Samson Zhou" userId="be955f33642ecbf5" providerId="LiveId" clId="{6842FE99-62A3-49B7-BE37-C85821070A4B}" dt="2023-10-30T00:22:44.644" v="1227" actId="20577"/>
        <pc:sldMkLst>
          <pc:docMk/>
          <pc:sldMk cId="1286416461" sldId="1322"/>
        </pc:sldMkLst>
        <pc:spChg chg="mod">
          <ac:chgData name="Samson Zhou" userId="be955f33642ecbf5" providerId="LiveId" clId="{6842FE99-62A3-49B7-BE37-C85821070A4B}" dt="2023-10-29T21:12:39.511" v="1103" actId="20577"/>
          <ac:spMkLst>
            <pc:docMk/>
            <pc:sldMk cId="1286416461" sldId="1322"/>
            <ac:spMk id="2" creationId="{6D984B7A-8516-47FC-9176-8158CF0B5C45}"/>
          </ac:spMkLst>
        </pc:spChg>
        <pc:spChg chg="add 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3" creationId="{3DC86988-61BF-2ADD-8FC5-5BDF76EF71B8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5" creationId="{7EB5C823-3983-4C5C-83E7-D8CC0D6C92B7}"/>
          </ac:spMkLst>
        </pc:spChg>
        <pc:spChg chg="add del mod">
          <ac:chgData name="Samson Zhou" userId="be955f33642ecbf5" providerId="LiveId" clId="{6842FE99-62A3-49B7-BE37-C85821070A4B}" dt="2023-10-29T21:13:50.479" v="1120" actId="478"/>
          <ac:spMkLst>
            <pc:docMk/>
            <pc:sldMk cId="1286416461" sldId="1322"/>
            <ac:spMk id="6" creationId="{97251281-E2E9-410D-9DDA-112FC4F2414F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7" creationId="{14E514E6-5229-4F78-A599-0383CCCB4707}"/>
          </ac:spMkLst>
        </pc:spChg>
        <pc:spChg chg="mod">
          <ac:chgData name="Samson Zhou" userId="be955f33642ecbf5" providerId="LiveId" clId="{6842FE99-62A3-49B7-BE37-C85821070A4B}" dt="2023-10-30T00:22:44.644" v="1227" actId="20577"/>
          <ac:spMkLst>
            <pc:docMk/>
            <pc:sldMk cId="1286416461" sldId="1322"/>
            <ac:spMk id="8" creationId="{7FAFF05D-9B00-4B1A-A888-E353C11CAA78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9" creationId="{43A87E7B-2884-4F34-B0C4-46A53A4636B2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0" creationId="{AC5F12C4-F816-4AA2-8782-D3DA88268FA1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1" creationId="{31A32533-50D8-4742-900A-C968A0A10E0A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2" creationId="{E4964515-E984-474F-BDF9-110412973156}"/>
          </ac:spMkLst>
        </pc:spChg>
        <pc:spChg chg="add del">
          <ac:chgData name="Samson Zhou" userId="be955f33642ecbf5" providerId="LiveId" clId="{6842FE99-62A3-49B7-BE37-C85821070A4B}" dt="2023-10-29T21:13:35.729" v="1112" actId="22"/>
          <ac:spMkLst>
            <pc:docMk/>
            <pc:sldMk cId="1286416461" sldId="1322"/>
            <ac:spMk id="13" creationId="{BEA19261-1D3C-0560-1000-1D0B32B33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6C840-090B-45AD-9998-AD1D9BC60EC6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9AF5F-0ECA-496F-80C6-BDD30EB0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3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9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0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B217-C1BE-352E-3158-4DE0962F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AE02-7ED9-4ED6-3A88-230F9C047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B941-B9E5-84D5-BFDB-3F4E3E2D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385D-54C5-B8CA-FC7D-B964FBF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B1CE-A522-3320-EAA9-023C31E7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0E06-B242-0020-2630-36A6156C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4989-199D-CBD5-6124-A355E33E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2780-5820-6231-C378-3C38298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E9C8-93FD-B3C9-E4FC-3B972076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1B28-B988-875D-4F18-30AE65D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86325-FC45-81C0-35C5-41744542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05EC-782D-74BA-BC8A-5C4DC510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F5D2-14D5-E647-3FD4-C1C3D27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6D9D-09E9-9006-9E91-7F6A6706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621B-DF41-45A7-D102-27F8B5EC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4605-8E00-A266-35BB-F6F4F21F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4CF-A76D-B49E-42AD-5CF4073D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D02E-AB11-2F42-550E-DDC3B79D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F99-F9A1-5C7A-07DB-7F9A6C1B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8591-BC70-4E6F-8893-67D3D151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A638-84D4-3C7F-243B-B4037331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21B2-AFDA-628F-3634-B69275BC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7663-50C4-0BA0-DAB8-564A62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A37D-728E-0FE5-0B05-A12C60D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15C-A40D-B1BB-D92A-CDADF2F9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0F35-D170-9861-EBEE-54FE4B9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58E1-9845-2D5D-89D9-1EB18C8E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B109-4996-B200-9DA8-F2013BB53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C940-B2F5-4482-B78D-A9426816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42A9-9DF5-B326-D541-8583978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E006-2ECB-6AF1-EABD-D3791F5D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5920-0C92-A8C0-3DA5-550585EA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3A38B-CC1D-BCAF-E67F-18EFEDA7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36E67-2FC6-79CE-A4B4-7BEEBFFF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55616-0F5D-6C1C-B3CF-6E366E0BE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39CB9-A9D9-B826-EF14-23EA799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C4CD1-785D-267D-A45A-B1AB275C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69FC6-3DE1-A5F8-3FCB-58AE8EB5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26EC7-5082-9A06-6417-3D5FD621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616E-B0AB-1182-8B50-24C2E11A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A3E6-BBF4-C5E5-C6D8-5446F2C0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11FCC-8250-6913-EA1D-D7EED6EC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7EA52-E0AB-44FD-95CE-7DA939FE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A61A5-75AC-3A7C-14E3-8CCA0BAA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17CD-8F4F-7278-D9A2-6D5C244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9B44A-8014-B85A-B61E-E812D3D3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B926-488F-941F-F6F6-AB3309AE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C22D-1675-79D2-7239-540003D9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5F661-BF03-98CD-5CB9-729EA60C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BCADC-D29B-77A8-C759-7BC7D90E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51CE-1B55-E3EB-2701-EC3F54BF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E6EB-D063-4B2A-F080-E68A73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7A8-1008-A94C-8C50-57FFBD0A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71F8-151B-9429-B0DA-5B73EC3C6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F83C-3697-189E-98BE-1225E27A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5045-4890-9367-D7B4-5D0BCC6B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5D410-4F86-1347-ABEC-B7925EB4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1F6B-83E3-BB88-15F6-0D6CE6B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E00A-768B-719A-51BB-C6321C98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595D-4DB6-EEFA-F2D9-6F4AA242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4466-419D-6CDF-4FE2-34536A8B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DE4D-E8CD-4C96-9409-58A4166A4C7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66DB-E8B6-EF3B-F51C-444D5257F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9A58-061C-51B3-8919-B768FCF0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7.jp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281.pn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40.png"/><Relationship Id="rId9" Type="http://schemas.openxmlformats.org/officeDocument/2006/relationships/image" Target="../media/image39.jp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6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sample each point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then we get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be? How many points are sampled?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870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46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</a:t>
                </a:r>
                <a:r>
                  <a:rPr lang="en-US" sz="3200" b="0" dirty="0"/>
                  <a:t>Net with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Correctness on net implies correctness everywhere, so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and our algorithm succeeds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7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so we sample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in expectation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in total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?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Total sensitivity!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04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489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16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1957</Words>
  <Application>Microsoft Office PowerPoint</Application>
  <PresentationFormat>Widescreen</PresentationFormat>
  <Paragraphs>425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Previously: Coreset</vt:lpstr>
      <vt:lpstr>Previously: Coreset</vt:lpstr>
      <vt:lpstr>Previously: Bernstein’s Inequality</vt:lpstr>
      <vt:lpstr>Previously: Importance Sampling for Sum Estimation</vt:lpstr>
      <vt:lpstr>Last Time: Coreset Construction and Sampling</vt:lpstr>
      <vt:lpstr>Last Time: Coreset Construction and Sampling</vt:lpstr>
      <vt:lpstr>Last Time: Coreset Construction and Sampling</vt:lpstr>
      <vt:lpstr>Last Time: Coreset Construction and Sampling</vt:lpstr>
      <vt:lpstr>Last Time: Sensitivity Sampling</vt:lpstr>
      <vt:lpstr>Putting Things Together</vt:lpstr>
      <vt:lpstr>Putting Things Together</vt:lpstr>
      <vt:lpstr>Putting Things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Putting Things Together</vt:lpstr>
      <vt:lpstr>Linear Algebra Review</vt:lpstr>
      <vt:lpstr>Subspace Embedding</vt:lpstr>
      <vt:lpstr>Leverage Scores</vt:lpstr>
      <vt:lpstr>Linear Regression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2023-10-29T04:14:15Z</dcterms:created>
  <dcterms:modified xsi:type="dcterms:W3CDTF">2023-10-30T00:22:50Z</dcterms:modified>
</cp:coreProperties>
</file>