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88" r:id="rId2"/>
    <p:sldId id="1161" r:id="rId3"/>
    <p:sldId id="1133" r:id="rId4"/>
    <p:sldId id="1134" r:id="rId5"/>
    <p:sldId id="1135" r:id="rId6"/>
    <p:sldId id="1136" r:id="rId7"/>
    <p:sldId id="1139" r:id="rId8"/>
    <p:sldId id="1140" r:id="rId9"/>
    <p:sldId id="1141" r:id="rId10"/>
    <p:sldId id="1142" r:id="rId11"/>
    <p:sldId id="989" r:id="rId12"/>
    <p:sldId id="991" r:id="rId13"/>
    <p:sldId id="994" r:id="rId14"/>
    <p:sldId id="995" r:id="rId15"/>
    <p:sldId id="996" r:id="rId16"/>
    <p:sldId id="990" r:id="rId17"/>
    <p:sldId id="997" r:id="rId18"/>
    <p:sldId id="998" r:id="rId19"/>
    <p:sldId id="1000" r:id="rId20"/>
    <p:sldId id="1001" r:id="rId21"/>
    <p:sldId id="1002" r:id="rId22"/>
    <p:sldId id="1003" r:id="rId23"/>
    <p:sldId id="1009" r:id="rId24"/>
    <p:sldId id="1008" r:id="rId25"/>
    <p:sldId id="1010" r:id="rId26"/>
    <p:sldId id="1012" r:id="rId27"/>
    <p:sldId id="1011" r:id="rId28"/>
    <p:sldId id="1013" r:id="rId29"/>
    <p:sldId id="1014" r:id="rId30"/>
    <p:sldId id="1015" r:id="rId31"/>
    <p:sldId id="101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A64D2-E7AC-40C0-9AEA-AE07160CA0B4}" v="5937" dt="2024-03-15T23:52:4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427CE2E4-78C6-4881-B32F-F6BAC206243A}"/>
    <pc:docChg chg="undo custSel addSld delSld modSld">
      <pc:chgData name="Samson Zhou" userId="be955f33642ecbf5" providerId="LiveId" clId="{427CE2E4-78C6-4881-B32F-F6BAC206243A}" dt="2024-03-16T00:02:16.113" v="3" actId="47"/>
      <pc:docMkLst>
        <pc:docMk/>
      </pc:docMkLst>
      <pc:sldChg chg="modSp mod">
        <pc:chgData name="Samson Zhou" userId="be955f33642ecbf5" providerId="LiveId" clId="{427CE2E4-78C6-4881-B32F-F6BAC206243A}" dt="2024-03-16T00:00:12.808" v="1" actId="20577"/>
        <pc:sldMkLst>
          <pc:docMk/>
          <pc:sldMk cId="612337156" sldId="788"/>
        </pc:sldMkLst>
        <pc:spChg chg="mod">
          <ac:chgData name="Samson Zhou" userId="be955f33642ecbf5" providerId="LiveId" clId="{427CE2E4-78C6-4881-B32F-F6BAC206243A}" dt="2024-03-16T00:00:12.808" v="1" actId="20577"/>
          <ac:spMkLst>
            <pc:docMk/>
            <pc:sldMk cId="612337156" sldId="788"/>
            <ac:spMk id="3" creationId="{89802CB3-FC8E-C393-0D77-33E8A17F6B16}"/>
          </ac:spMkLst>
        </pc:spChg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156464587" sldId="98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13663222" sldId="99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736942853" sldId="99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126065639" sldId="99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364541036" sldId="99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65117963" sldId="99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705625555" sldId="99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162472564" sldId="99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739527042" sldId="100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403716040" sldId="100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347716993" sldId="100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33098985" sldId="100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982103987" sldId="100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612566196" sldId="100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107779909" sldId="100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478337642" sldId="100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267116100" sldId="101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50380638" sldId="101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983118090" sldId="101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975377561" sldId="101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563361762" sldId="101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0655082" sldId="101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75972563" sldId="101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857381761" sldId="101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09856395" sldId="101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194118828" sldId="101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709309018" sldId="110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674237949" sldId="111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293923748" sldId="112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378414118" sldId="112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791790195" sldId="112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725444511" sldId="112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118876210" sldId="112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332508572" sldId="112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513064018" sldId="112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754248940" sldId="113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200022049" sldId="113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025964662" sldId="113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678802131" sldId="113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336713757" sldId="113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443224683" sldId="113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61735489" sldId="113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904080988" sldId="113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296421911" sldId="113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235569440" sldId="113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844680410" sldId="114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32744800" sldId="114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98701058" sldId="114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49073987" sldId="114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73031248" sldId="114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788252449" sldId="114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802004843" sldId="114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494532223" sldId="114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266475814" sldId="1148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917444744" sldId="114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176499084" sldId="1150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811776903" sldId="1151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581488487" sldId="1152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22155259" sldId="1153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225165053" sldId="1154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1406575876" sldId="1155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3775513130" sldId="1156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4206584462" sldId="1157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526677730" sldId="1159"/>
        </pc:sldMkLst>
      </pc:sldChg>
      <pc:sldChg chg="add del">
        <pc:chgData name="Samson Zhou" userId="be955f33642ecbf5" providerId="LiveId" clId="{427CE2E4-78C6-4881-B32F-F6BAC206243A}" dt="2024-03-16T00:02:16.113" v="3" actId="47"/>
        <pc:sldMkLst>
          <pc:docMk/>
          <pc:sldMk cId="2621280286" sldId="1160"/>
        </pc:sldMkLst>
      </pc:sldChg>
    </pc:docChg>
  </pc:docChgLst>
  <pc:docChgLst>
    <pc:chgData name="Samson Zhou" userId="be955f33642ecbf5" providerId="LiveId" clId="{C6CA64D2-E7AC-40C0-9AEA-AE07160CA0B4}"/>
    <pc:docChg chg="undo redo custSel addSld delSld modSld sldOrd">
      <pc:chgData name="Samson Zhou" userId="be955f33642ecbf5" providerId="LiveId" clId="{C6CA64D2-E7AC-40C0-9AEA-AE07160CA0B4}" dt="2024-03-15T23:52:59.751" v="10976" actId="20577"/>
      <pc:docMkLst>
        <pc:docMk/>
      </pc:docMkLst>
      <pc:sldChg chg="modSp mod">
        <pc:chgData name="Samson Zhou" userId="be955f33642ecbf5" providerId="LiveId" clId="{C6CA64D2-E7AC-40C0-9AEA-AE07160CA0B4}" dt="2024-03-14T19:21:28.277" v="126" actId="20577"/>
        <pc:sldMkLst>
          <pc:docMk/>
          <pc:sldMk cId="3156464587" sldId="989"/>
        </pc:sldMkLst>
        <pc:graphicFrameChg chg="modGraphic">
          <ac:chgData name="Samson Zhou" userId="be955f33642ecbf5" providerId="LiveId" clId="{C6CA64D2-E7AC-40C0-9AEA-AE07160CA0B4}" dt="2024-03-14T19:21:28.277" v="126" actId="20577"/>
          <ac:graphicFrameMkLst>
            <pc:docMk/>
            <pc:sldMk cId="3156464587" sldId="989"/>
            <ac:graphicFrameMk id="4" creationId="{1A5879E1-2590-3601-A01D-58C2D47F86C6}"/>
          </ac:graphicFrameMkLst>
        </pc:graphicFrameChg>
      </pc:sldChg>
      <pc:sldChg chg="addSp modSp mod">
        <pc:chgData name="Samson Zhou" userId="be955f33642ecbf5" providerId="LiveId" clId="{C6CA64D2-E7AC-40C0-9AEA-AE07160CA0B4}" dt="2024-03-14T20:27:12.634" v="694" actId="20577"/>
        <pc:sldMkLst>
          <pc:docMk/>
          <pc:sldMk cId="413663222" sldId="990"/>
        </pc:sldMkLst>
        <pc:spChg chg="mod">
          <ac:chgData name="Samson Zhou" userId="be955f33642ecbf5" providerId="LiveId" clId="{C6CA64D2-E7AC-40C0-9AEA-AE07160CA0B4}" dt="2024-03-14T20:13:49.342" v="500" actId="20577"/>
          <ac:spMkLst>
            <pc:docMk/>
            <pc:sldMk cId="413663222" sldId="990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0:27:12.634" v="694" actId="20577"/>
          <ac:spMkLst>
            <pc:docMk/>
            <pc:sldMk cId="413663222" sldId="990"/>
            <ac:spMk id="3" creationId="{F0E69FDC-D59D-4152-33AB-CD197468B8DD}"/>
          </ac:spMkLst>
        </pc:spChg>
        <pc:spChg chg="add mod">
          <ac:chgData name="Samson Zhou" userId="be955f33642ecbf5" providerId="LiveId" clId="{C6CA64D2-E7AC-40C0-9AEA-AE07160CA0B4}" dt="2024-03-14T20:20:48.862" v="687" actId="1076"/>
          <ac:spMkLst>
            <pc:docMk/>
            <pc:sldMk cId="413663222" sldId="990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4T20:17:16.261" v="578"/>
          <ac:spMkLst>
            <pc:docMk/>
            <pc:sldMk cId="413663222" sldId="990"/>
            <ac:spMk id="5" creationId="{777C36E2-8368-A799-A63C-598DB6D2F7FA}"/>
          </ac:spMkLst>
        </pc:spChg>
        <pc:spChg chg="add mod">
          <ac:chgData name="Samson Zhou" userId="be955f33642ecbf5" providerId="LiveId" clId="{C6CA64D2-E7AC-40C0-9AEA-AE07160CA0B4}" dt="2024-03-14T20:17:30.646" v="593"/>
          <ac:spMkLst>
            <pc:docMk/>
            <pc:sldMk cId="413663222" sldId="990"/>
            <ac:spMk id="6" creationId="{F38A1CFC-076C-FD4D-55B3-08FB442528B5}"/>
          </ac:spMkLst>
        </pc:spChg>
        <pc:spChg chg="add mod">
          <ac:chgData name="Samson Zhou" userId="be955f33642ecbf5" providerId="LiveId" clId="{C6CA64D2-E7AC-40C0-9AEA-AE07160CA0B4}" dt="2024-03-14T20:20:35.709" v="677" actId="1076"/>
          <ac:spMkLst>
            <pc:docMk/>
            <pc:sldMk cId="413663222" sldId="990"/>
            <ac:spMk id="8" creationId="{8AEE3396-E3A5-81C2-D9D7-0563426896E0}"/>
          </ac:spMkLst>
        </pc:spChg>
      </pc:sldChg>
      <pc:sldChg chg="addSp delSp modSp mod">
        <pc:chgData name="Samson Zhou" userId="be955f33642ecbf5" providerId="LiveId" clId="{C6CA64D2-E7AC-40C0-9AEA-AE07160CA0B4}" dt="2024-03-14T20:05:02.473" v="323" actId="27636"/>
        <pc:sldMkLst>
          <pc:docMk/>
          <pc:sldMk cId="1736942853" sldId="991"/>
        </pc:sldMkLst>
        <pc:spChg chg="mod">
          <ac:chgData name="Samson Zhou" userId="be955f33642ecbf5" providerId="LiveId" clId="{C6CA64D2-E7AC-40C0-9AEA-AE07160CA0B4}" dt="2024-03-14T20:05:02.473" v="323" actId="27636"/>
          <ac:spMkLst>
            <pc:docMk/>
            <pc:sldMk cId="1736942853" sldId="991"/>
            <ac:spMk id="3" creationId="{79E379A0-5570-090E-48E9-2E515B1C9994}"/>
          </ac:spMkLst>
        </pc:spChg>
        <pc:graphicFrameChg chg="del">
          <ac:chgData name="Samson Zhou" userId="be955f33642ecbf5" providerId="LiveId" clId="{C6CA64D2-E7AC-40C0-9AEA-AE07160CA0B4}" dt="2024-03-14T19:21:35.907" v="127" actId="478"/>
          <ac:graphicFrameMkLst>
            <pc:docMk/>
            <pc:sldMk cId="1736942853" sldId="991"/>
            <ac:graphicFrameMk id="4" creationId="{BB117128-FC7F-EAC1-2A06-78B4A7B84D84}"/>
          </ac:graphicFrameMkLst>
        </pc:graphicFrameChg>
        <pc:graphicFrameChg chg="add del mod">
          <ac:chgData name="Samson Zhou" userId="be955f33642ecbf5" providerId="LiveId" clId="{C6CA64D2-E7AC-40C0-9AEA-AE07160CA0B4}" dt="2024-03-14T19:22:23.931" v="144" actId="478"/>
          <ac:graphicFrameMkLst>
            <pc:docMk/>
            <pc:sldMk cId="1736942853" sldId="991"/>
            <ac:graphicFrameMk id="5" creationId="{EE24D31F-A42F-DBE9-9E04-351A771A47FF}"/>
          </ac:graphicFrameMkLst>
        </pc:graphicFrameChg>
        <pc:graphicFrameChg chg="add mod">
          <ac:chgData name="Samson Zhou" userId="be955f33642ecbf5" providerId="LiveId" clId="{C6CA64D2-E7AC-40C0-9AEA-AE07160CA0B4}" dt="2024-03-14T19:22:24.306" v="145"/>
          <ac:graphicFrameMkLst>
            <pc:docMk/>
            <pc:sldMk cId="1736942853" sldId="991"/>
            <ac:graphicFrameMk id="6" creationId="{1F2EA90D-0E23-F444-FCD5-608DE65F19F5}"/>
          </ac:graphicFrameMkLst>
        </pc:graphicFrameChg>
      </pc:sldChg>
      <pc:sldChg chg="addSp delSp modSp mod">
        <pc:chgData name="Samson Zhou" userId="be955f33642ecbf5" providerId="LiveId" clId="{C6CA64D2-E7AC-40C0-9AEA-AE07160CA0B4}" dt="2024-03-14T20:05:10.586" v="324"/>
        <pc:sldMkLst>
          <pc:docMk/>
          <pc:sldMk cId="2126065639" sldId="994"/>
        </pc:sldMkLst>
        <pc:spChg chg="mod">
          <ac:chgData name="Samson Zhou" userId="be955f33642ecbf5" providerId="LiveId" clId="{C6CA64D2-E7AC-40C0-9AEA-AE07160CA0B4}" dt="2024-03-14T20:05:10.586" v="324"/>
          <ac:spMkLst>
            <pc:docMk/>
            <pc:sldMk cId="2126065639" sldId="994"/>
            <ac:spMk id="3" creationId="{3DD36D49-EAB1-EEAD-278D-AAF1309FD944}"/>
          </ac:spMkLst>
        </pc:spChg>
        <pc:graphicFrameChg chg="del">
          <ac:chgData name="Samson Zhou" userId="be955f33642ecbf5" providerId="LiveId" clId="{C6CA64D2-E7AC-40C0-9AEA-AE07160CA0B4}" dt="2024-03-14T19:21:50.895" v="130" actId="478"/>
          <ac:graphicFrameMkLst>
            <pc:docMk/>
            <pc:sldMk cId="2126065639" sldId="994"/>
            <ac:graphicFrameMk id="4" creationId="{C24B3B34-902C-63B0-045A-4213CC7F0390}"/>
          </ac:graphicFrameMkLst>
        </pc:graphicFrameChg>
        <pc:graphicFrameChg chg="add del mod">
          <ac:chgData name="Samson Zhou" userId="be955f33642ecbf5" providerId="LiveId" clId="{C6CA64D2-E7AC-40C0-9AEA-AE07160CA0B4}" dt="2024-03-14T19:22:20.039" v="142" actId="478"/>
          <ac:graphicFrameMkLst>
            <pc:docMk/>
            <pc:sldMk cId="2126065639" sldId="994"/>
            <ac:graphicFrameMk id="5" creationId="{D8154CAF-FAD6-482A-AC60-A73E45060140}"/>
          </ac:graphicFrameMkLst>
        </pc:graphicFrameChg>
        <pc:graphicFrameChg chg="add mod">
          <ac:chgData name="Samson Zhou" userId="be955f33642ecbf5" providerId="LiveId" clId="{C6CA64D2-E7AC-40C0-9AEA-AE07160CA0B4}" dt="2024-03-14T19:22:20.382" v="143"/>
          <ac:graphicFrameMkLst>
            <pc:docMk/>
            <pc:sldMk cId="2126065639" sldId="994"/>
            <ac:graphicFrameMk id="6" creationId="{08969B80-AB1C-327F-61BB-C337AFC87643}"/>
          </ac:graphicFrameMkLst>
        </pc:graphicFrameChg>
      </pc:sldChg>
      <pc:sldChg chg="addSp delSp modSp mod">
        <pc:chgData name="Samson Zhou" userId="be955f33642ecbf5" providerId="LiveId" clId="{C6CA64D2-E7AC-40C0-9AEA-AE07160CA0B4}" dt="2024-03-14T20:05:18.795" v="325"/>
        <pc:sldMkLst>
          <pc:docMk/>
          <pc:sldMk cId="3364541036" sldId="995"/>
        </pc:sldMkLst>
        <pc:spChg chg="mod">
          <ac:chgData name="Samson Zhou" userId="be955f33642ecbf5" providerId="LiveId" clId="{C6CA64D2-E7AC-40C0-9AEA-AE07160CA0B4}" dt="2024-03-14T20:05:18.795" v="325"/>
          <ac:spMkLst>
            <pc:docMk/>
            <pc:sldMk cId="3364541036" sldId="995"/>
            <ac:spMk id="3" creationId="{B8C70295-3180-4759-3BC9-A057CF72E05A}"/>
          </ac:spMkLst>
        </pc:spChg>
        <pc:graphicFrameChg chg="del">
          <ac:chgData name="Samson Zhou" userId="be955f33642ecbf5" providerId="LiveId" clId="{C6CA64D2-E7AC-40C0-9AEA-AE07160CA0B4}" dt="2024-03-14T19:21:54.598" v="132" actId="478"/>
          <ac:graphicFrameMkLst>
            <pc:docMk/>
            <pc:sldMk cId="3364541036" sldId="995"/>
            <ac:graphicFrameMk id="4" creationId="{4E53DC93-47F1-CA35-CE96-6FF9E202C9A7}"/>
          </ac:graphicFrameMkLst>
        </pc:graphicFrameChg>
        <pc:graphicFrameChg chg="add del mod">
          <ac:chgData name="Samson Zhou" userId="be955f33642ecbf5" providerId="LiveId" clId="{C6CA64D2-E7AC-40C0-9AEA-AE07160CA0B4}" dt="2024-03-14T19:22:14.992" v="140" actId="478"/>
          <ac:graphicFrameMkLst>
            <pc:docMk/>
            <pc:sldMk cId="3364541036" sldId="995"/>
            <ac:graphicFrameMk id="5" creationId="{AFC0D72A-C8EC-74B4-4273-A0968539837F}"/>
          </ac:graphicFrameMkLst>
        </pc:graphicFrameChg>
        <pc:graphicFrameChg chg="add mod">
          <ac:chgData name="Samson Zhou" userId="be955f33642ecbf5" providerId="LiveId" clId="{C6CA64D2-E7AC-40C0-9AEA-AE07160CA0B4}" dt="2024-03-14T19:22:15.398" v="141"/>
          <ac:graphicFrameMkLst>
            <pc:docMk/>
            <pc:sldMk cId="3364541036" sldId="995"/>
            <ac:graphicFrameMk id="6" creationId="{876C0352-B64A-F24E-314E-4EDA98A298A7}"/>
          </ac:graphicFrameMkLst>
        </pc:graphicFrameChg>
      </pc:sldChg>
      <pc:sldChg chg="addSp delSp modSp mod">
        <pc:chgData name="Samson Zhou" userId="be955f33642ecbf5" providerId="LiveId" clId="{C6CA64D2-E7AC-40C0-9AEA-AE07160CA0B4}" dt="2024-03-15T17:31:28.981" v="5758" actId="207"/>
        <pc:sldMkLst>
          <pc:docMk/>
          <pc:sldMk cId="2665117963" sldId="996"/>
        </pc:sldMkLst>
        <pc:spChg chg="mod">
          <ac:chgData name="Samson Zhou" userId="be955f33642ecbf5" providerId="LiveId" clId="{C6CA64D2-E7AC-40C0-9AEA-AE07160CA0B4}" dt="2024-03-15T17:31:28.981" v="5758" actId="207"/>
          <ac:spMkLst>
            <pc:docMk/>
            <pc:sldMk cId="2665117963" sldId="996"/>
            <ac:spMk id="3" creationId="{44FEB073-7153-4A58-1671-F60FBBAAB2AE}"/>
          </ac:spMkLst>
        </pc:spChg>
        <pc:spChg chg="add mod">
          <ac:chgData name="Samson Zhou" userId="be955f33642ecbf5" providerId="LiveId" clId="{C6CA64D2-E7AC-40C0-9AEA-AE07160CA0B4}" dt="2024-03-14T20:07:39.508" v="372" actId="1076"/>
          <ac:spMkLst>
            <pc:docMk/>
            <pc:sldMk cId="2665117963" sldId="996"/>
            <ac:spMk id="8" creationId="{F129D4F0-AE35-704D-20C5-2F6BC2BAF9D7}"/>
          </ac:spMkLst>
        </pc:spChg>
        <pc:graphicFrameChg chg="del mod modGraphic">
          <ac:chgData name="Samson Zhou" userId="be955f33642ecbf5" providerId="LiveId" clId="{C6CA64D2-E7AC-40C0-9AEA-AE07160CA0B4}" dt="2024-03-14T19:22:05.272" v="137" actId="478"/>
          <ac:graphicFrameMkLst>
            <pc:docMk/>
            <pc:sldMk cId="2665117963" sldId="996"/>
            <ac:graphicFrameMk id="4" creationId="{1CAF956B-A6E1-7CFB-5C54-2DED44D81BBD}"/>
          </ac:graphicFrameMkLst>
        </pc:graphicFrameChg>
        <pc:graphicFrameChg chg="add mod">
          <ac:chgData name="Samson Zhou" userId="be955f33642ecbf5" providerId="LiveId" clId="{C6CA64D2-E7AC-40C0-9AEA-AE07160CA0B4}" dt="2024-03-14T19:22:09.299" v="139" actId="1076"/>
          <ac:graphicFrameMkLst>
            <pc:docMk/>
            <pc:sldMk cId="2665117963" sldId="996"/>
            <ac:graphicFrameMk id="5" creationId="{E8D72D6A-C3C5-6148-6B12-D3203C59224A}"/>
          </ac:graphicFrameMkLst>
        </pc:graphicFrameChg>
      </pc:sldChg>
      <pc:sldChg chg="modSp add mod">
        <pc:chgData name="Samson Zhou" userId="be955f33642ecbf5" providerId="LiveId" clId="{C6CA64D2-E7AC-40C0-9AEA-AE07160CA0B4}" dt="2024-03-15T17:39:51.935" v="6078" actId="1076"/>
        <pc:sldMkLst>
          <pc:docMk/>
          <pc:sldMk cId="705625555" sldId="997"/>
        </pc:sldMkLst>
        <pc:spChg chg="mod">
          <ac:chgData name="Samson Zhou" userId="be955f33642ecbf5" providerId="LiveId" clId="{C6CA64D2-E7AC-40C0-9AEA-AE07160CA0B4}" dt="2024-03-14T20:27:30.563" v="713" actId="20577"/>
          <ac:spMkLst>
            <pc:docMk/>
            <pc:sldMk cId="705625555" sldId="99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9:34.497" v="6068" actId="20577"/>
          <ac:spMkLst>
            <pc:docMk/>
            <pc:sldMk cId="705625555" sldId="997"/>
            <ac:spMk id="4" creationId="{CAD96646-C04C-5073-4B33-CB43AAAA9312}"/>
          </ac:spMkLst>
        </pc:spChg>
        <pc:spChg chg="mod">
          <ac:chgData name="Samson Zhou" userId="be955f33642ecbf5" providerId="LiveId" clId="{C6CA64D2-E7AC-40C0-9AEA-AE07160CA0B4}" dt="2024-03-15T17:39:51.935" v="6078" actId="1076"/>
          <ac:spMkLst>
            <pc:docMk/>
            <pc:sldMk cId="705625555" sldId="997"/>
            <ac:spMk id="8" creationId="{8AEE3396-E3A5-81C2-D9D7-0563426896E0}"/>
          </ac:spMkLst>
        </pc:spChg>
      </pc:sldChg>
      <pc:sldChg chg="add del">
        <pc:chgData name="Samson Zhou" userId="be955f33642ecbf5" providerId="LiveId" clId="{C6CA64D2-E7AC-40C0-9AEA-AE07160CA0B4}" dt="2024-03-14T20:06:32.497" v="328" actId="47"/>
        <pc:sldMkLst>
          <pc:docMk/>
          <pc:sldMk cId="3500855822" sldId="997"/>
        </pc:sldMkLst>
      </pc:sldChg>
      <pc:sldChg chg="delSp modSp add mod">
        <pc:chgData name="Samson Zhou" userId="be955f33642ecbf5" providerId="LiveId" clId="{C6CA64D2-E7AC-40C0-9AEA-AE07160CA0B4}" dt="2024-03-14T20:44:37.897" v="1166" actId="20577"/>
        <pc:sldMkLst>
          <pc:docMk/>
          <pc:sldMk cId="2162472564" sldId="998"/>
        </pc:sldMkLst>
        <pc:spChg chg="mod">
          <ac:chgData name="Samson Zhou" userId="be955f33642ecbf5" providerId="LiveId" clId="{C6CA64D2-E7AC-40C0-9AEA-AE07160CA0B4}" dt="2024-03-14T20:44:37.897" v="1166" actId="20577"/>
          <ac:spMkLst>
            <pc:docMk/>
            <pc:sldMk cId="2162472564" sldId="998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4T20:33:05.149" v="832" actId="478"/>
          <ac:spMkLst>
            <pc:docMk/>
            <pc:sldMk cId="2162472564" sldId="998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4T20:33:06.791" v="833" actId="478"/>
          <ac:spMkLst>
            <pc:docMk/>
            <pc:sldMk cId="2162472564" sldId="998"/>
            <ac:spMk id="8" creationId="{8AEE3396-E3A5-81C2-D9D7-0563426896E0}"/>
          </ac:spMkLst>
        </pc:spChg>
      </pc:sldChg>
      <pc:sldChg chg="delSp modSp add del mod">
        <pc:chgData name="Samson Zhou" userId="be955f33642ecbf5" providerId="LiveId" clId="{C6CA64D2-E7AC-40C0-9AEA-AE07160CA0B4}" dt="2024-03-14T20:47:03.966" v="1191" actId="47"/>
        <pc:sldMkLst>
          <pc:docMk/>
          <pc:sldMk cId="39422739" sldId="999"/>
        </pc:sldMkLst>
        <pc:spChg chg="mod">
          <ac:chgData name="Samson Zhou" userId="be955f33642ecbf5" providerId="LiveId" clId="{C6CA64D2-E7AC-40C0-9AEA-AE07160CA0B4}" dt="2024-03-14T20:46:34.170" v="1174" actId="14100"/>
          <ac:spMkLst>
            <pc:docMk/>
            <pc:sldMk cId="39422739" sldId="999"/>
            <ac:spMk id="3" creationId="{44FEB073-7153-4A58-1671-F60FBBAAB2AE}"/>
          </ac:spMkLst>
        </pc:spChg>
        <pc:spChg chg="del mod">
          <ac:chgData name="Samson Zhou" userId="be955f33642ecbf5" providerId="LiveId" clId="{C6CA64D2-E7AC-40C0-9AEA-AE07160CA0B4}" dt="2024-03-14T20:46:30.892" v="1173" actId="478"/>
          <ac:spMkLst>
            <pc:docMk/>
            <pc:sldMk cId="39422739" sldId="999"/>
            <ac:spMk id="7" creationId="{1F0D1F4D-E236-9AF9-BD2D-854F2D01EEDB}"/>
          </ac:spMkLst>
        </pc:spChg>
        <pc:graphicFrameChg chg="del modGraphic">
          <ac:chgData name="Samson Zhou" userId="be955f33642ecbf5" providerId="LiveId" clId="{C6CA64D2-E7AC-40C0-9AEA-AE07160CA0B4}" dt="2024-03-14T20:46:20.132" v="1171" actId="478"/>
          <ac:graphicFrameMkLst>
            <pc:docMk/>
            <pc:sldMk cId="39422739" sldId="999"/>
            <ac:graphicFrameMk id="5" creationId="{E8D72D6A-C3C5-6148-6B12-D3203C59224A}"/>
          </ac:graphicFrameMkLst>
        </pc:graphicFrameChg>
      </pc:sldChg>
      <pc:sldChg chg="add del">
        <pc:chgData name="Samson Zhou" userId="be955f33642ecbf5" providerId="LiveId" clId="{C6CA64D2-E7AC-40C0-9AEA-AE07160CA0B4}" dt="2024-03-14T20:46:14.031" v="1168"/>
        <pc:sldMkLst>
          <pc:docMk/>
          <pc:sldMk cId="4065204711" sldId="999"/>
        </pc:sldMkLst>
      </pc:sldChg>
      <pc:sldChg chg="addSp delSp modSp add mod">
        <pc:chgData name="Samson Zhou" userId="be955f33642ecbf5" providerId="LiveId" clId="{C6CA64D2-E7AC-40C0-9AEA-AE07160CA0B4}" dt="2024-03-15T17:31:09.646" v="5755" actId="207"/>
        <pc:sldMkLst>
          <pc:docMk/>
          <pc:sldMk cId="1739527042" sldId="1000"/>
        </pc:sldMkLst>
        <pc:spChg chg="mod">
          <ac:chgData name="Samson Zhou" userId="be955f33642ecbf5" providerId="LiveId" clId="{C6CA64D2-E7AC-40C0-9AEA-AE07160CA0B4}" dt="2024-03-14T21:07:23.796" v="1407" actId="6549"/>
          <ac:spMkLst>
            <pc:docMk/>
            <pc:sldMk cId="1739527042" sldId="1000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09.646" v="5755" actId="207"/>
          <ac:spMkLst>
            <pc:docMk/>
            <pc:sldMk cId="1739527042" sldId="1000"/>
            <ac:spMk id="3" creationId="{F0E69FDC-D59D-4152-33AB-CD197468B8DD}"/>
          </ac:spMkLst>
        </pc:spChg>
        <pc:spChg chg="add del mod">
          <ac:chgData name="Samson Zhou" userId="be955f33642ecbf5" providerId="LiveId" clId="{C6CA64D2-E7AC-40C0-9AEA-AE07160CA0B4}" dt="2024-03-14T20:48:44.607" v="1263" actId="478"/>
          <ac:spMkLst>
            <pc:docMk/>
            <pc:sldMk cId="1739527042" sldId="1000"/>
            <ac:spMk id="4" creationId="{45D0F831-8BBC-24E2-908E-5A63D83D9471}"/>
          </ac:spMkLst>
        </pc:spChg>
        <pc:spChg chg="add mod">
          <ac:chgData name="Samson Zhou" userId="be955f33642ecbf5" providerId="LiveId" clId="{C6CA64D2-E7AC-40C0-9AEA-AE07160CA0B4}" dt="2024-03-14T20:47:16.638" v="1222"/>
          <ac:spMkLst>
            <pc:docMk/>
            <pc:sldMk cId="1739527042" sldId="1000"/>
            <ac:spMk id="5" creationId="{DAFA5B3F-40CB-F7B7-5016-EAF12256A276}"/>
          </ac:spMkLst>
        </pc:spChg>
        <pc:spChg chg="add del mod">
          <ac:chgData name="Samson Zhou" userId="be955f33642ecbf5" providerId="LiveId" clId="{C6CA64D2-E7AC-40C0-9AEA-AE07160CA0B4}" dt="2024-03-14T20:49:01.716" v="1267" actId="478"/>
          <ac:spMkLst>
            <pc:docMk/>
            <pc:sldMk cId="1739527042" sldId="1000"/>
            <ac:spMk id="6" creationId="{0ED1E408-CEB0-D6E2-C24F-CE0A254E4080}"/>
          </ac:spMkLst>
        </pc:spChg>
        <pc:spChg chg="add mod">
          <ac:chgData name="Samson Zhou" userId="be955f33642ecbf5" providerId="LiveId" clId="{C6CA64D2-E7AC-40C0-9AEA-AE07160CA0B4}" dt="2024-03-14T20:49:02.117" v="1268"/>
          <ac:spMkLst>
            <pc:docMk/>
            <pc:sldMk cId="1739527042" sldId="1000"/>
            <ac:spMk id="7" creationId="{F93E0869-3F77-DD37-E2F9-5EB84749A336}"/>
          </ac:spMkLst>
        </pc:spChg>
      </pc:sldChg>
      <pc:sldChg chg="addSp delSp modSp add mod">
        <pc:chgData name="Samson Zhou" userId="be955f33642ecbf5" providerId="LiveId" clId="{C6CA64D2-E7AC-40C0-9AEA-AE07160CA0B4}" dt="2024-03-15T17:31:01.846" v="5751" actId="207"/>
        <pc:sldMkLst>
          <pc:docMk/>
          <pc:sldMk cId="3403716040" sldId="1001"/>
        </pc:sldMkLst>
        <pc:spChg chg="mod">
          <ac:chgData name="Samson Zhou" userId="be955f33642ecbf5" providerId="LiveId" clId="{C6CA64D2-E7AC-40C0-9AEA-AE07160CA0B4}" dt="2024-03-14T21:07:20.838" v="1406" actId="6549"/>
          <ac:spMkLst>
            <pc:docMk/>
            <pc:sldMk cId="3403716040" sldId="100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01.846" v="5751" actId="207"/>
          <ac:spMkLst>
            <pc:docMk/>
            <pc:sldMk cId="3403716040" sldId="1001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0:51:06.208" v="1402" actId="478"/>
          <ac:spMkLst>
            <pc:docMk/>
            <pc:sldMk cId="3403716040" sldId="1001"/>
            <ac:spMk id="4" creationId="{45D0F831-8BBC-24E2-908E-5A63D83D9471}"/>
          </ac:spMkLst>
        </pc:spChg>
        <pc:spChg chg="add mod">
          <ac:chgData name="Samson Zhou" userId="be955f33642ecbf5" providerId="LiveId" clId="{C6CA64D2-E7AC-40C0-9AEA-AE07160CA0B4}" dt="2024-03-14T20:51:06.493" v="1403"/>
          <ac:spMkLst>
            <pc:docMk/>
            <pc:sldMk cId="3403716040" sldId="1001"/>
            <ac:spMk id="7" creationId="{A3F332E7-B453-A446-1AA7-3AC7C23B00FF}"/>
          </ac:spMkLst>
        </pc:spChg>
        <pc:picChg chg="add mod ord">
          <ac:chgData name="Samson Zhou" userId="be955f33642ecbf5" providerId="LiveId" clId="{C6CA64D2-E7AC-40C0-9AEA-AE07160CA0B4}" dt="2024-03-14T20:50:57.569" v="1398" actId="167"/>
          <ac:picMkLst>
            <pc:docMk/>
            <pc:sldMk cId="3403716040" sldId="1001"/>
            <ac:picMk id="6" creationId="{77EDB717-95A9-1BAA-A821-B2095C6433BD}"/>
          </ac:picMkLst>
        </pc:picChg>
      </pc:sldChg>
      <pc:sldChg chg="delSp modSp add mod">
        <pc:chgData name="Samson Zhou" userId="be955f33642ecbf5" providerId="LiveId" clId="{C6CA64D2-E7AC-40C0-9AEA-AE07160CA0B4}" dt="2024-03-14T21:12:54.263" v="1652" actId="20577"/>
        <pc:sldMkLst>
          <pc:docMk/>
          <pc:sldMk cId="3347716993" sldId="1002"/>
        </pc:sldMkLst>
        <pc:spChg chg="mod">
          <ac:chgData name="Samson Zhou" userId="be955f33642ecbf5" providerId="LiveId" clId="{C6CA64D2-E7AC-40C0-9AEA-AE07160CA0B4}" dt="2024-03-14T21:12:54.263" v="1652" actId="20577"/>
          <ac:spMkLst>
            <pc:docMk/>
            <pc:sldMk cId="3347716993" sldId="1002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4T21:07:29.246" v="1408" actId="478"/>
          <ac:spMkLst>
            <pc:docMk/>
            <pc:sldMk cId="3347716993" sldId="1002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4T21:07:34.508" v="1411" actId="478"/>
          <ac:spMkLst>
            <pc:docMk/>
            <pc:sldMk cId="3347716993" sldId="1002"/>
            <ac:spMk id="8" creationId="{8AEE3396-E3A5-81C2-D9D7-0563426896E0}"/>
          </ac:spMkLst>
        </pc:spChg>
      </pc:sldChg>
      <pc:sldChg chg="modSp add mod">
        <pc:chgData name="Samson Zhou" userId="be955f33642ecbf5" providerId="LiveId" clId="{C6CA64D2-E7AC-40C0-9AEA-AE07160CA0B4}" dt="2024-03-14T21:24:23.738" v="1977" actId="20577"/>
        <pc:sldMkLst>
          <pc:docMk/>
          <pc:sldMk cId="2633098985" sldId="1003"/>
        </pc:sldMkLst>
        <pc:spChg chg="mod">
          <ac:chgData name="Samson Zhou" userId="be955f33642ecbf5" providerId="LiveId" clId="{C6CA64D2-E7AC-40C0-9AEA-AE07160CA0B4}" dt="2024-03-14T21:24:23.738" v="1977" actId="20577"/>
          <ac:spMkLst>
            <pc:docMk/>
            <pc:sldMk cId="2633098985" sldId="1003"/>
            <ac:spMk id="3" creationId="{F0E69FDC-D59D-4152-33AB-CD197468B8DD}"/>
          </ac:spMkLst>
        </pc:spChg>
      </pc:sldChg>
      <pc:sldChg chg="modSp add mod">
        <pc:chgData name="Samson Zhou" userId="be955f33642ecbf5" providerId="LiveId" clId="{C6CA64D2-E7AC-40C0-9AEA-AE07160CA0B4}" dt="2024-03-14T22:34:51.678" v="2571" actId="404"/>
        <pc:sldMkLst>
          <pc:docMk/>
          <pc:sldMk cId="982103987" sldId="1004"/>
        </pc:sldMkLst>
        <pc:spChg chg="mod">
          <ac:chgData name="Samson Zhou" userId="be955f33642ecbf5" providerId="LiveId" clId="{C6CA64D2-E7AC-40C0-9AEA-AE07160CA0B4}" dt="2024-03-14T22:16:13.833" v="2021" actId="20577"/>
          <ac:spMkLst>
            <pc:docMk/>
            <pc:sldMk cId="982103987" sldId="1004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2:34:51.678" v="2571" actId="404"/>
          <ac:spMkLst>
            <pc:docMk/>
            <pc:sldMk cId="982103987" sldId="1004"/>
            <ac:spMk id="3" creationId="{F0E69FDC-D59D-4152-33AB-CD197468B8DD}"/>
          </ac:spMkLst>
        </pc:spChg>
      </pc:sldChg>
      <pc:sldChg chg="modSp add mod">
        <pc:chgData name="Samson Zhou" userId="be955f33642ecbf5" providerId="LiveId" clId="{C6CA64D2-E7AC-40C0-9AEA-AE07160CA0B4}" dt="2024-03-15T02:46:13.314" v="4843"/>
        <pc:sldMkLst>
          <pc:docMk/>
          <pc:sldMk cId="3612566196" sldId="1005"/>
        </pc:sldMkLst>
        <pc:spChg chg="mod">
          <ac:chgData name="Samson Zhou" userId="be955f33642ecbf5" providerId="LiveId" clId="{C6CA64D2-E7AC-40C0-9AEA-AE07160CA0B4}" dt="2024-03-15T02:46:13.314" v="4843"/>
          <ac:spMkLst>
            <pc:docMk/>
            <pc:sldMk cId="3612566196" sldId="1005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2:48:41.591" v="2883" actId="20577"/>
          <ac:spMkLst>
            <pc:docMk/>
            <pc:sldMk cId="3612566196" sldId="1005"/>
            <ac:spMk id="3" creationId="{F0E69FDC-D59D-4152-33AB-CD197468B8DD}"/>
          </ac:spMkLst>
        </pc:spChg>
      </pc:sldChg>
      <pc:sldChg chg="delSp modSp add del mod">
        <pc:chgData name="Samson Zhou" userId="be955f33642ecbf5" providerId="LiveId" clId="{C6CA64D2-E7AC-40C0-9AEA-AE07160CA0B4}" dt="2024-03-15T02:52:07.406" v="4857" actId="47"/>
        <pc:sldMkLst>
          <pc:docMk/>
          <pc:sldMk cId="2452838232" sldId="1006"/>
        </pc:sldMkLst>
        <pc:spChg chg="mod">
          <ac:chgData name="Samson Zhou" userId="be955f33642ecbf5" providerId="LiveId" clId="{C6CA64D2-E7AC-40C0-9AEA-AE07160CA0B4}" dt="2024-03-15T02:46:22.079" v="4845"/>
          <ac:spMkLst>
            <pc:docMk/>
            <pc:sldMk cId="2452838232" sldId="1006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46:54.186" v="4856" actId="20577"/>
          <ac:spMkLst>
            <pc:docMk/>
            <pc:sldMk cId="2452838232" sldId="1006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4T22:46:56.587" v="2747" actId="20577"/>
          <ac:spMkLst>
            <pc:docMk/>
            <pc:sldMk cId="2452838232" sldId="1006"/>
            <ac:spMk id="4" creationId="{CAD96646-C04C-5073-4B33-CB43AAAA9312}"/>
          </ac:spMkLst>
        </pc:spChg>
        <pc:spChg chg="del mod">
          <ac:chgData name="Samson Zhou" userId="be955f33642ecbf5" providerId="LiveId" clId="{C6CA64D2-E7AC-40C0-9AEA-AE07160CA0B4}" dt="2024-03-14T22:41:41.656" v="2669" actId="478"/>
          <ac:spMkLst>
            <pc:docMk/>
            <pc:sldMk cId="2452838232" sldId="1006"/>
            <ac:spMk id="8" creationId="{8AEE3396-E3A5-81C2-D9D7-0563426896E0}"/>
          </ac:spMkLst>
        </pc:spChg>
      </pc:sldChg>
      <pc:sldChg chg="modSp add del mod">
        <pc:chgData name="Samson Zhou" userId="be955f33642ecbf5" providerId="LiveId" clId="{C6CA64D2-E7AC-40C0-9AEA-AE07160CA0B4}" dt="2024-03-14T23:38:23.892" v="2900" actId="47"/>
        <pc:sldMkLst>
          <pc:docMk/>
          <pc:sldMk cId="2829084180" sldId="1007"/>
        </pc:sldMkLst>
        <pc:spChg chg="mod">
          <ac:chgData name="Samson Zhou" userId="be955f33642ecbf5" providerId="LiveId" clId="{C6CA64D2-E7AC-40C0-9AEA-AE07160CA0B4}" dt="2024-03-14T23:37:36.501" v="2897" actId="20577"/>
          <ac:spMkLst>
            <pc:docMk/>
            <pc:sldMk cId="2829084180" sldId="1007"/>
            <ac:spMk id="2" creationId="{88518302-6FA0-65B6-5DB5-DAB2C0F3E93E}"/>
          </ac:spMkLst>
        </pc:spChg>
      </pc:sldChg>
      <pc:sldChg chg="addSp delSp modSp add mod ord">
        <pc:chgData name="Samson Zhou" userId="be955f33642ecbf5" providerId="LiveId" clId="{C6CA64D2-E7AC-40C0-9AEA-AE07160CA0B4}" dt="2024-03-15T17:30:42.113" v="5744" actId="207"/>
        <pc:sldMkLst>
          <pc:docMk/>
          <pc:sldMk cId="2107779909" sldId="1008"/>
        </pc:sldMkLst>
        <pc:spChg chg="mod">
          <ac:chgData name="Samson Zhou" userId="be955f33642ecbf5" providerId="LiveId" clId="{C6CA64D2-E7AC-40C0-9AEA-AE07160CA0B4}" dt="2024-03-14T23:38:22.488" v="2899"/>
          <ac:spMkLst>
            <pc:docMk/>
            <pc:sldMk cId="2107779909" sldId="1008"/>
            <ac:spMk id="2" creationId="{88518302-6FA0-65B6-5DB5-DAB2C0F3E93E}"/>
          </ac:spMkLst>
        </pc:spChg>
        <pc:spChg chg="add del mod">
          <ac:chgData name="Samson Zhou" userId="be955f33642ecbf5" providerId="LiveId" clId="{C6CA64D2-E7AC-40C0-9AEA-AE07160CA0B4}" dt="2024-03-15T01:50:20.947" v="3581" actId="20577"/>
          <ac:spMkLst>
            <pc:docMk/>
            <pc:sldMk cId="2107779909" sldId="1008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3:39:12.249" v="2954"/>
          <ac:spMkLst>
            <pc:docMk/>
            <pc:sldMk cId="2107779909" sldId="1008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5T17:30:40.040" v="5743" actId="207"/>
          <ac:spMkLst>
            <pc:docMk/>
            <pc:sldMk cId="2107779909" sldId="1008"/>
            <ac:spMk id="5" creationId="{852FDD80-63B0-904E-241E-1012AEE9AF5B}"/>
          </ac:spMkLst>
        </pc:spChg>
        <pc:spChg chg="add mod">
          <ac:chgData name="Samson Zhou" userId="be955f33642ecbf5" providerId="LiveId" clId="{C6CA64D2-E7AC-40C0-9AEA-AE07160CA0B4}" dt="2024-03-15T17:30:42.113" v="5744" actId="207"/>
          <ac:spMkLst>
            <pc:docMk/>
            <pc:sldMk cId="2107779909" sldId="1008"/>
            <ac:spMk id="6" creationId="{4368519B-0842-06C1-B24E-2F482B84C97B}"/>
          </ac:spMkLst>
        </pc:spChg>
        <pc:spChg chg="add mod">
          <ac:chgData name="Samson Zhou" userId="be955f33642ecbf5" providerId="LiveId" clId="{C6CA64D2-E7AC-40C0-9AEA-AE07160CA0B4}" dt="2024-03-15T00:05:46.488" v="3392" actId="1076"/>
          <ac:spMkLst>
            <pc:docMk/>
            <pc:sldMk cId="2107779909" sldId="1008"/>
            <ac:spMk id="7" creationId="{C6382FFA-B6E5-7A38-2D6E-596B4C3D82D0}"/>
          </ac:spMkLst>
        </pc:spChg>
        <pc:spChg chg="del mod">
          <ac:chgData name="Samson Zhou" userId="be955f33642ecbf5" providerId="LiveId" clId="{C6CA64D2-E7AC-40C0-9AEA-AE07160CA0B4}" dt="2024-03-14T23:39:12.249" v="2952" actId="478"/>
          <ac:spMkLst>
            <pc:docMk/>
            <pc:sldMk cId="2107779909" sldId="1008"/>
            <ac:spMk id="8" creationId="{8AEE3396-E3A5-81C2-D9D7-0563426896E0}"/>
          </ac:spMkLst>
        </pc:spChg>
        <pc:spChg chg="add mod">
          <ac:chgData name="Samson Zhou" userId="be955f33642ecbf5" providerId="LiveId" clId="{C6CA64D2-E7AC-40C0-9AEA-AE07160CA0B4}" dt="2024-03-15T00:05:48.745" v="3393" actId="1076"/>
          <ac:spMkLst>
            <pc:docMk/>
            <pc:sldMk cId="2107779909" sldId="1008"/>
            <ac:spMk id="9" creationId="{E11B8119-3F41-85FF-1F53-DB15801C86C3}"/>
          </ac:spMkLst>
        </pc:spChg>
        <pc:spChg chg="add mod">
          <ac:chgData name="Samson Zhou" userId="be955f33642ecbf5" providerId="LiveId" clId="{C6CA64D2-E7AC-40C0-9AEA-AE07160CA0B4}" dt="2024-03-15T00:07:04.628" v="3426" actId="20577"/>
          <ac:spMkLst>
            <pc:docMk/>
            <pc:sldMk cId="2107779909" sldId="1008"/>
            <ac:spMk id="10" creationId="{7A023CAD-216F-1452-C22A-24A2B3002F0F}"/>
          </ac:spMkLst>
        </pc:spChg>
      </pc:sldChg>
      <pc:sldChg chg="addSp delSp modSp add mod ord">
        <pc:chgData name="Samson Zhou" userId="be955f33642ecbf5" providerId="LiveId" clId="{C6CA64D2-E7AC-40C0-9AEA-AE07160CA0B4}" dt="2024-03-15T17:30:50.604" v="5747" actId="207"/>
        <pc:sldMkLst>
          <pc:docMk/>
          <pc:sldMk cId="1478337642" sldId="1009"/>
        </pc:sldMkLst>
        <pc:spChg chg="mod">
          <ac:chgData name="Samson Zhou" userId="be955f33642ecbf5" providerId="LiveId" clId="{C6CA64D2-E7AC-40C0-9AEA-AE07160CA0B4}" dt="2024-03-14T23:40:34.287" v="3045"/>
          <ac:spMkLst>
            <pc:docMk/>
            <pc:sldMk cId="1478337642" sldId="100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3:41:27.622" v="3133" actId="20577"/>
          <ac:spMkLst>
            <pc:docMk/>
            <pc:sldMk cId="1478337642" sldId="1009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3:41:02.441" v="3060" actId="478"/>
          <ac:spMkLst>
            <pc:docMk/>
            <pc:sldMk cId="1478337642" sldId="1009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5T17:30:48.801" v="5746" actId="207"/>
          <ac:spMkLst>
            <pc:docMk/>
            <pc:sldMk cId="1478337642" sldId="1009"/>
            <ac:spMk id="6" creationId="{4673DD64-91F5-FCB8-97E1-C7FA8B2DC660}"/>
          </ac:spMkLst>
        </pc:spChg>
        <pc:spChg chg="add mod">
          <ac:chgData name="Samson Zhou" userId="be955f33642ecbf5" providerId="LiveId" clId="{C6CA64D2-E7AC-40C0-9AEA-AE07160CA0B4}" dt="2024-03-15T17:30:50.604" v="5747" actId="207"/>
          <ac:spMkLst>
            <pc:docMk/>
            <pc:sldMk cId="1478337642" sldId="1009"/>
            <ac:spMk id="7" creationId="{371817CE-53C9-C0B7-5F9C-5E0FF66E7C84}"/>
          </ac:spMkLst>
        </pc:spChg>
        <pc:spChg chg="del mod">
          <ac:chgData name="Samson Zhou" userId="be955f33642ecbf5" providerId="LiveId" clId="{C6CA64D2-E7AC-40C0-9AEA-AE07160CA0B4}" dt="2024-03-14T23:40:43.151" v="3047" actId="478"/>
          <ac:spMkLst>
            <pc:docMk/>
            <pc:sldMk cId="1478337642" sldId="1009"/>
            <ac:spMk id="8" creationId="{8AEE3396-E3A5-81C2-D9D7-0563426896E0}"/>
          </ac:spMkLst>
        </pc:spChg>
        <pc:spChg chg="add mod">
          <ac:chgData name="Samson Zhou" userId="be955f33642ecbf5" providerId="LiveId" clId="{C6CA64D2-E7AC-40C0-9AEA-AE07160CA0B4}" dt="2024-03-14T23:52:26.679" v="3267" actId="1076"/>
          <ac:spMkLst>
            <pc:docMk/>
            <pc:sldMk cId="1478337642" sldId="1009"/>
            <ac:spMk id="10" creationId="{7F4F4178-A28F-3573-2375-14FC2700D863}"/>
          </ac:spMkLst>
        </pc:spChg>
      </pc:sldChg>
      <pc:sldChg chg="addSp delSp modSp add del mod">
        <pc:chgData name="Samson Zhou" userId="be955f33642ecbf5" providerId="LiveId" clId="{C6CA64D2-E7AC-40C0-9AEA-AE07160CA0B4}" dt="2024-03-15T17:30:33.641" v="5741" actId="207"/>
        <pc:sldMkLst>
          <pc:docMk/>
          <pc:sldMk cId="3267116100" sldId="1010"/>
        </pc:sldMkLst>
        <pc:spChg chg="add del">
          <ac:chgData name="Samson Zhou" userId="be955f33642ecbf5" providerId="LiveId" clId="{C6CA64D2-E7AC-40C0-9AEA-AE07160CA0B4}" dt="2024-03-15T00:07:49.260" v="3477" actId="478"/>
          <ac:spMkLst>
            <pc:docMk/>
            <pc:sldMk cId="3267116100" sldId="1010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30:31.305" v="5740" actId="207"/>
          <ac:spMkLst>
            <pc:docMk/>
            <pc:sldMk cId="3267116100" sldId="1010"/>
            <ac:spMk id="5" creationId="{852FDD80-63B0-904E-241E-1012AEE9AF5B}"/>
          </ac:spMkLst>
        </pc:spChg>
        <pc:spChg chg="mod">
          <ac:chgData name="Samson Zhou" userId="be955f33642ecbf5" providerId="LiveId" clId="{C6CA64D2-E7AC-40C0-9AEA-AE07160CA0B4}" dt="2024-03-15T17:30:33.641" v="5741" actId="207"/>
          <ac:spMkLst>
            <pc:docMk/>
            <pc:sldMk cId="3267116100" sldId="1010"/>
            <ac:spMk id="6" creationId="{4368519B-0842-06C1-B24E-2F482B84C97B}"/>
          </ac:spMkLst>
        </pc:spChg>
        <pc:spChg chg="mod">
          <ac:chgData name="Samson Zhou" userId="be955f33642ecbf5" providerId="LiveId" clId="{C6CA64D2-E7AC-40C0-9AEA-AE07160CA0B4}" dt="2024-03-15T01:53:45.195" v="3732" actId="20577"/>
          <ac:spMkLst>
            <pc:docMk/>
            <pc:sldMk cId="3267116100" sldId="1010"/>
            <ac:spMk id="7" creationId="{C6382FFA-B6E5-7A38-2D6E-596B4C3D82D0}"/>
          </ac:spMkLst>
        </pc:spChg>
        <pc:spChg chg="mod">
          <ac:chgData name="Samson Zhou" userId="be955f33642ecbf5" providerId="LiveId" clId="{C6CA64D2-E7AC-40C0-9AEA-AE07160CA0B4}" dt="2024-03-15T01:53:15.349" v="3677" actId="20577"/>
          <ac:spMkLst>
            <pc:docMk/>
            <pc:sldMk cId="3267116100" sldId="1010"/>
            <ac:spMk id="9" creationId="{E11B8119-3F41-85FF-1F53-DB15801C86C3}"/>
          </ac:spMkLst>
        </pc:spChg>
        <pc:spChg chg="mod">
          <ac:chgData name="Samson Zhou" userId="be955f33642ecbf5" providerId="LiveId" clId="{C6CA64D2-E7AC-40C0-9AEA-AE07160CA0B4}" dt="2024-03-15T01:53:37.064" v="3724" actId="20577"/>
          <ac:spMkLst>
            <pc:docMk/>
            <pc:sldMk cId="3267116100" sldId="1010"/>
            <ac:spMk id="10" creationId="{7A023CAD-216F-1452-C22A-24A2B3002F0F}"/>
          </ac:spMkLst>
        </pc:spChg>
      </pc:sldChg>
      <pc:sldChg chg="addSp modSp add mod">
        <pc:chgData name="Samson Zhou" userId="be955f33642ecbf5" providerId="LiveId" clId="{C6CA64D2-E7AC-40C0-9AEA-AE07160CA0B4}" dt="2024-03-15T17:30:23.064" v="5737" actId="207"/>
        <pc:sldMkLst>
          <pc:docMk/>
          <pc:sldMk cId="50380638" sldId="1011"/>
        </pc:sldMkLst>
        <pc:spChg chg="mod">
          <ac:chgData name="Samson Zhou" userId="be955f33642ecbf5" providerId="LiveId" clId="{C6CA64D2-E7AC-40C0-9AEA-AE07160CA0B4}" dt="2024-03-15T02:06:39.629" v="3736"/>
          <ac:spMkLst>
            <pc:docMk/>
            <pc:sldMk cId="50380638" sldId="101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15:13.737" v="3827" actId="5793"/>
          <ac:spMkLst>
            <pc:docMk/>
            <pc:sldMk cId="50380638" sldId="1011"/>
            <ac:spMk id="3" creationId="{F0E69FDC-D59D-4152-33AB-CD197468B8DD}"/>
          </ac:spMkLst>
        </pc:spChg>
        <pc:spChg chg="add mod">
          <ac:chgData name="Samson Zhou" userId="be955f33642ecbf5" providerId="LiveId" clId="{C6CA64D2-E7AC-40C0-9AEA-AE07160CA0B4}" dt="2024-03-15T17:30:21.113" v="5736" actId="207"/>
          <ac:spMkLst>
            <pc:docMk/>
            <pc:sldMk cId="50380638" sldId="1011"/>
            <ac:spMk id="4" creationId="{8EA077D1-9048-C917-636A-BD17E01C8F3C}"/>
          </ac:spMkLst>
        </pc:spChg>
        <pc:spChg chg="add mod">
          <ac:chgData name="Samson Zhou" userId="be955f33642ecbf5" providerId="LiveId" clId="{C6CA64D2-E7AC-40C0-9AEA-AE07160CA0B4}" dt="2024-03-15T17:30:23.064" v="5737" actId="207"/>
          <ac:spMkLst>
            <pc:docMk/>
            <pc:sldMk cId="50380638" sldId="1011"/>
            <ac:spMk id="5" creationId="{8B520403-1957-9318-A387-C475883B40DF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6" creationId="{5D55CBDF-8F27-B081-141F-B6455DC82ED1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7" creationId="{D33E93DA-1B86-EDB6-4954-2B66B4CAE51B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8" creationId="{36573443-1C76-7E76-1177-15229D9B1115}"/>
          </ac:spMkLst>
        </pc:spChg>
        <pc:spChg chg="add mod">
          <ac:chgData name="Samson Zhou" userId="be955f33642ecbf5" providerId="LiveId" clId="{C6CA64D2-E7AC-40C0-9AEA-AE07160CA0B4}" dt="2024-03-15T02:16:29.298" v="3871" actId="20577"/>
          <ac:spMkLst>
            <pc:docMk/>
            <pc:sldMk cId="50380638" sldId="1011"/>
            <ac:spMk id="9" creationId="{A5B88D27-927D-D0A0-B11A-902BA13E6CC8}"/>
          </ac:spMkLst>
        </pc:spChg>
        <pc:spChg chg="add mod">
          <ac:chgData name="Samson Zhou" userId="be955f33642ecbf5" providerId="LiveId" clId="{C6CA64D2-E7AC-40C0-9AEA-AE07160CA0B4}" dt="2024-03-15T02:17:21.388" v="3980"/>
          <ac:spMkLst>
            <pc:docMk/>
            <pc:sldMk cId="50380638" sldId="1011"/>
            <ac:spMk id="10" creationId="{583FC017-D011-C3A6-C59D-0ABB1E2C73F8}"/>
          </ac:spMkLst>
        </pc:spChg>
      </pc:sldChg>
      <pc:sldChg chg="add del">
        <pc:chgData name="Samson Zhou" userId="be955f33642ecbf5" providerId="LiveId" clId="{C6CA64D2-E7AC-40C0-9AEA-AE07160CA0B4}" dt="2024-03-15T02:06:34.736" v="3734" actId="47"/>
        <pc:sldMkLst>
          <pc:docMk/>
          <pc:sldMk cId="2944941185" sldId="1011"/>
        </pc:sldMkLst>
      </pc:sldChg>
      <pc:sldChg chg="delSp modSp add mod">
        <pc:chgData name="Samson Zhou" userId="be955f33642ecbf5" providerId="LiveId" clId="{C6CA64D2-E7AC-40C0-9AEA-AE07160CA0B4}" dt="2024-03-15T17:30:27.441" v="5739" actId="207"/>
        <pc:sldMkLst>
          <pc:docMk/>
          <pc:sldMk cId="983118090" sldId="1012"/>
        </pc:sldMkLst>
        <pc:spChg chg="mod">
          <ac:chgData name="Samson Zhou" userId="be955f33642ecbf5" providerId="LiveId" clId="{C6CA64D2-E7AC-40C0-9AEA-AE07160CA0B4}" dt="2024-03-15T17:30:25.448" v="5738" actId="207"/>
          <ac:spMkLst>
            <pc:docMk/>
            <pc:sldMk cId="983118090" sldId="1012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27.441" v="5739" actId="207"/>
          <ac:spMkLst>
            <pc:docMk/>
            <pc:sldMk cId="983118090" sldId="1012"/>
            <ac:spMk id="5" creationId="{8B520403-1957-9318-A387-C475883B40DF}"/>
          </ac:spMkLst>
        </pc:spChg>
        <pc:spChg chg="del">
          <ac:chgData name="Samson Zhou" userId="be955f33642ecbf5" providerId="LiveId" clId="{C6CA64D2-E7AC-40C0-9AEA-AE07160CA0B4}" dt="2024-03-15T02:16:14.150" v="3851" actId="478"/>
          <ac:spMkLst>
            <pc:docMk/>
            <pc:sldMk cId="983118090" sldId="1012"/>
            <ac:spMk id="9" creationId="{A5B88D27-927D-D0A0-B11A-902BA13E6CC8}"/>
          </ac:spMkLst>
        </pc:spChg>
      </pc:sldChg>
      <pc:sldChg chg="delSp modSp add mod">
        <pc:chgData name="Samson Zhou" userId="be955f33642ecbf5" providerId="LiveId" clId="{C6CA64D2-E7AC-40C0-9AEA-AE07160CA0B4}" dt="2024-03-15T17:30:18.493" v="5735" actId="207"/>
        <pc:sldMkLst>
          <pc:docMk/>
          <pc:sldMk cId="1975377561" sldId="1013"/>
        </pc:sldMkLst>
        <pc:spChg chg="mod">
          <ac:chgData name="Samson Zhou" userId="be955f33642ecbf5" providerId="LiveId" clId="{C6CA64D2-E7AC-40C0-9AEA-AE07160CA0B4}" dt="2024-03-15T17:30:16.165" v="5734" actId="207"/>
          <ac:spMkLst>
            <pc:docMk/>
            <pc:sldMk cId="1975377561" sldId="1013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18.493" v="5735" actId="207"/>
          <ac:spMkLst>
            <pc:docMk/>
            <pc:sldMk cId="1975377561" sldId="1013"/>
            <ac:spMk id="5" creationId="{8B520403-1957-9318-A387-C475883B40DF}"/>
          </ac:spMkLst>
        </pc:spChg>
        <pc:spChg chg="del">
          <ac:chgData name="Samson Zhou" userId="be955f33642ecbf5" providerId="LiveId" clId="{C6CA64D2-E7AC-40C0-9AEA-AE07160CA0B4}" dt="2024-03-15T02:20:13.892" v="3982" actId="478"/>
          <ac:spMkLst>
            <pc:docMk/>
            <pc:sldMk cId="1975377561" sldId="1013"/>
            <ac:spMk id="9" creationId="{A5B88D27-927D-D0A0-B11A-902BA13E6CC8}"/>
          </ac:spMkLst>
        </pc:spChg>
        <pc:spChg chg="mod">
          <ac:chgData name="Samson Zhou" userId="be955f33642ecbf5" providerId="LiveId" clId="{C6CA64D2-E7AC-40C0-9AEA-AE07160CA0B4}" dt="2024-03-15T02:20:35.440" v="4079" actId="20577"/>
          <ac:spMkLst>
            <pc:docMk/>
            <pc:sldMk cId="1975377561" sldId="1013"/>
            <ac:spMk id="10" creationId="{583FC017-D011-C3A6-C59D-0ABB1E2C73F8}"/>
          </ac:spMkLst>
        </pc:spChg>
      </pc:sldChg>
      <pc:sldChg chg="modSp add mod">
        <pc:chgData name="Samson Zhou" userId="be955f33642ecbf5" providerId="LiveId" clId="{C6CA64D2-E7AC-40C0-9AEA-AE07160CA0B4}" dt="2024-03-15T17:30:08.930" v="5733" actId="207"/>
        <pc:sldMkLst>
          <pc:docMk/>
          <pc:sldMk cId="3563361762" sldId="1014"/>
        </pc:sldMkLst>
        <pc:spChg chg="mod">
          <ac:chgData name="Samson Zhou" userId="be955f33642ecbf5" providerId="LiveId" clId="{C6CA64D2-E7AC-40C0-9AEA-AE07160CA0B4}" dt="2024-03-15T17:30:06.762" v="5732" actId="207"/>
          <ac:spMkLst>
            <pc:docMk/>
            <pc:sldMk cId="3563361762" sldId="1014"/>
            <ac:spMk id="4" creationId="{8EA077D1-9048-C917-636A-BD17E01C8F3C}"/>
          </ac:spMkLst>
        </pc:spChg>
        <pc:spChg chg="mod">
          <ac:chgData name="Samson Zhou" userId="be955f33642ecbf5" providerId="LiveId" clId="{C6CA64D2-E7AC-40C0-9AEA-AE07160CA0B4}" dt="2024-03-15T17:30:08.930" v="5733" actId="207"/>
          <ac:spMkLst>
            <pc:docMk/>
            <pc:sldMk cId="3563361762" sldId="1014"/>
            <ac:spMk id="5" creationId="{8B520403-1957-9318-A387-C475883B40DF}"/>
          </ac:spMkLst>
        </pc:spChg>
        <pc:spChg chg="mod">
          <ac:chgData name="Samson Zhou" userId="be955f33642ecbf5" providerId="LiveId" clId="{C6CA64D2-E7AC-40C0-9AEA-AE07160CA0B4}" dt="2024-03-15T02:21:38.559" v="4231" actId="20577"/>
          <ac:spMkLst>
            <pc:docMk/>
            <pc:sldMk cId="3563361762" sldId="1014"/>
            <ac:spMk id="10" creationId="{583FC017-D011-C3A6-C59D-0ABB1E2C73F8}"/>
          </ac:spMkLst>
        </pc:spChg>
      </pc:sldChg>
      <pc:sldChg chg="addSp modSp add mod modNotesTx">
        <pc:chgData name="Samson Zhou" userId="be955f33642ecbf5" providerId="LiveId" clId="{C6CA64D2-E7AC-40C0-9AEA-AE07160CA0B4}" dt="2024-03-15T17:52:34.420" v="6652"/>
        <pc:sldMkLst>
          <pc:docMk/>
          <pc:sldMk cId="40655082" sldId="1015"/>
        </pc:sldMkLst>
        <pc:spChg chg="add mod">
          <ac:chgData name="Samson Zhou" userId="be955f33642ecbf5" providerId="LiveId" clId="{C6CA64D2-E7AC-40C0-9AEA-AE07160CA0B4}" dt="2024-03-15T17:29:52.974" v="5730" actId="14100"/>
          <ac:spMkLst>
            <pc:docMk/>
            <pc:sldMk cId="40655082" sldId="1015"/>
            <ac:spMk id="3" creationId="{C73526BE-31AD-9519-8604-72927EA5B753}"/>
          </ac:spMkLst>
        </pc:spChg>
        <pc:spChg chg="mod">
          <ac:chgData name="Samson Zhou" userId="be955f33642ecbf5" providerId="LiveId" clId="{C6CA64D2-E7AC-40C0-9AEA-AE07160CA0B4}" dt="2024-03-15T17:29:45.258" v="5729" actId="207"/>
          <ac:spMkLst>
            <pc:docMk/>
            <pc:sldMk cId="40655082" sldId="1015"/>
            <ac:spMk id="5" creationId="{852FDD80-63B0-904E-241E-1012AEE9AF5B}"/>
          </ac:spMkLst>
        </pc:spChg>
        <pc:spChg chg="mod">
          <ac:chgData name="Samson Zhou" userId="be955f33642ecbf5" providerId="LiveId" clId="{C6CA64D2-E7AC-40C0-9AEA-AE07160CA0B4}" dt="2024-03-15T17:30:02.946" v="5731" actId="207"/>
          <ac:spMkLst>
            <pc:docMk/>
            <pc:sldMk cId="40655082" sldId="1015"/>
            <ac:spMk id="6" creationId="{4368519B-0842-06C1-B24E-2F482B84C97B}"/>
          </ac:spMkLst>
        </pc:spChg>
      </pc:sldChg>
      <pc:sldChg chg="modSp add mod">
        <pc:chgData name="Samson Zhou" userId="be955f33642ecbf5" providerId="LiveId" clId="{C6CA64D2-E7AC-40C0-9AEA-AE07160CA0B4}" dt="2024-03-15T02:30:05.035" v="4676" actId="20577"/>
        <pc:sldMkLst>
          <pc:docMk/>
          <pc:sldMk cId="2675972563" sldId="1016"/>
        </pc:sldMkLst>
        <pc:spChg chg="mod">
          <ac:chgData name="Samson Zhou" userId="be955f33642ecbf5" providerId="LiveId" clId="{C6CA64D2-E7AC-40C0-9AEA-AE07160CA0B4}" dt="2024-03-15T02:26:09.414" v="4280" actId="20577"/>
          <ac:spMkLst>
            <pc:docMk/>
            <pc:sldMk cId="2675972563" sldId="1016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30:05.035" v="4676" actId="20577"/>
          <ac:spMkLst>
            <pc:docMk/>
            <pc:sldMk cId="2675972563" sldId="1016"/>
            <ac:spMk id="3" creationId="{F0E69FDC-D59D-4152-33AB-CD197468B8DD}"/>
          </ac:spMkLst>
        </pc:spChg>
      </pc:sldChg>
      <pc:sldChg chg="addSp delSp modSp add mod">
        <pc:chgData name="Samson Zhou" userId="be955f33642ecbf5" providerId="LiveId" clId="{C6CA64D2-E7AC-40C0-9AEA-AE07160CA0B4}" dt="2024-03-15T02:40:54.543" v="4754" actId="1076"/>
        <pc:sldMkLst>
          <pc:docMk/>
          <pc:sldMk cId="1857381761" sldId="1017"/>
        </pc:sldMkLst>
        <pc:spChg chg="del">
          <ac:chgData name="Samson Zhou" userId="be955f33642ecbf5" providerId="LiveId" clId="{C6CA64D2-E7AC-40C0-9AEA-AE07160CA0B4}" dt="2024-03-15T02:33:05.256" v="4678" actId="478"/>
          <ac:spMkLst>
            <pc:docMk/>
            <pc:sldMk cId="1857381761" sldId="1017"/>
            <ac:spMk id="3" creationId="{F0E69FDC-D59D-4152-33AB-CD197468B8DD}"/>
          </ac:spMkLst>
        </pc:spChg>
        <pc:spChg chg="add del mod">
          <ac:chgData name="Samson Zhou" userId="be955f33642ecbf5" providerId="LiveId" clId="{C6CA64D2-E7AC-40C0-9AEA-AE07160CA0B4}" dt="2024-03-15T02:33:06.019" v="4679" actId="478"/>
          <ac:spMkLst>
            <pc:docMk/>
            <pc:sldMk cId="1857381761" sldId="1017"/>
            <ac:spMk id="5" creationId="{79F88D4A-F71A-4607-CCA0-3CC98768F34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6" creationId="{950C33F3-D42B-FBF0-D791-B6310C3259B6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7" creationId="{D56E5722-E12B-BA44-11EF-ECAEE998F0F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8" creationId="{B644A7BD-AD39-FA9C-5FCE-0090DC9AEF4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9" creationId="{E4E38AA1-91FB-ADA3-0D8A-8DE786A60F55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10" creationId="{A5FBA7EC-222B-B09C-4863-55DEABB1D1E5}"/>
          </ac:spMkLst>
        </pc:spChg>
        <pc:spChg chg="add mod">
          <ac:chgData name="Samson Zhou" userId="be955f33642ecbf5" providerId="LiveId" clId="{C6CA64D2-E7AC-40C0-9AEA-AE07160CA0B4}" dt="2024-03-15T02:37:07.158" v="4687" actId="20577"/>
          <ac:spMkLst>
            <pc:docMk/>
            <pc:sldMk cId="1857381761" sldId="1017"/>
            <ac:spMk id="11" creationId="{8BD5AE82-D035-2A3F-3279-E4E2C4F9DAF3}"/>
          </ac:spMkLst>
        </pc:spChg>
        <pc:spChg chg="add mod">
          <ac:chgData name="Samson Zhou" userId="be955f33642ecbf5" providerId="LiveId" clId="{C6CA64D2-E7AC-40C0-9AEA-AE07160CA0B4}" dt="2024-03-15T02:37:08.880" v="4688" actId="20577"/>
          <ac:spMkLst>
            <pc:docMk/>
            <pc:sldMk cId="1857381761" sldId="1017"/>
            <ac:spMk id="12" creationId="{AE2B78E8-D61D-F72F-7E88-8AD89652719C}"/>
          </ac:spMkLst>
        </pc:spChg>
        <pc:spChg chg="add mod">
          <ac:chgData name="Samson Zhou" userId="be955f33642ecbf5" providerId="LiveId" clId="{C6CA64D2-E7AC-40C0-9AEA-AE07160CA0B4}" dt="2024-03-15T02:37:10.279" v="4689" actId="20577"/>
          <ac:spMkLst>
            <pc:docMk/>
            <pc:sldMk cId="1857381761" sldId="1017"/>
            <ac:spMk id="13" creationId="{888D1AFA-C246-131F-2EAF-0046874B768F}"/>
          </ac:spMkLst>
        </pc:spChg>
        <pc:spChg chg="add mod">
          <ac:chgData name="Samson Zhou" userId="be955f33642ecbf5" providerId="LiveId" clId="{C6CA64D2-E7AC-40C0-9AEA-AE07160CA0B4}" dt="2024-03-15T02:37:12.949" v="4691" actId="20577"/>
          <ac:spMkLst>
            <pc:docMk/>
            <pc:sldMk cId="1857381761" sldId="1017"/>
            <ac:spMk id="14" creationId="{B5C2CE02-50A7-54E2-EE3F-E047EB2FDACD}"/>
          </ac:spMkLst>
        </pc:spChg>
        <pc:spChg chg="add mod">
          <ac:chgData name="Samson Zhou" userId="be955f33642ecbf5" providerId="LiveId" clId="{C6CA64D2-E7AC-40C0-9AEA-AE07160CA0B4}" dt="2024-03-15T02:37:11.629" v="4690" actId="20577"/>
          <ac:spMkLst>
            <pc:docMk/>
            <pc:sldMk cId="1857381761" sldId="1017"/>
            <ac:spMk id="15" creationId="{23E37866-ABF2-4CE2-400B-B9ADD9CE5316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24" creationId="{7D03DAAC-FD88-46C4-2D14-6988D0325772}"/>
          </ac:spMkLst>
        </pc:spChg>
        <pc:spChg chg="add mod">
          <ac:chgData name="Samson Zhou" userId="be955f33642ecbf5" providerId="LiveId" clId="{C6CA64D2-E7AC-40C0-9AEA-AE07160CA0B4}" dt="2024-03-15T02:37:17.273" v="4692" actId="20577"/>
          <ac:spMkLst>
            <pc:docMk/>
            <pc:sldMk cId="1857381761" sldId="1017"/>
            <ac:spMk id="25" creationId="{DCE251B9-B91D-5C6A-B588-6FA7D093BA57}"/>
          </ac:spMkLst>
        </pc:spChg>
        <pc:spChg chg="add mod">
          <ac:chgData name="Samson Zhou" userId="be955f33642ecbf5" providerId="LiveId" clId="{C6CA64D2-E7AC-40C0-9AEA-AE07160CA0B4}" dt="2024-03-15T02:39:10.729" v="4731" actId="20577"/>
          <ac:spMkLst>
            <pc:docMk/>
            <pc:sldMk cId="1857381761" sldId="1017"/>
            <ac:spMk id="52" creationId="{AAC3F5D4-19D7-2C4A-D7A1-90B76DAB0541}"/>
          </ac:spMkLst>
        </pc:spChg>
        <pc:spChg chg="add mod">
          <ac:chgData name="Samson Zhou" userId="be955f33642ecbf5" providerId="LiveId" clId="{C6CA64D2-E7AC-40C0-9AEA-AE07160CA0B4}" dt="2024-03-15T02:39:20.330" v="4735" actId="20577"/>
          <ac:spMkLst>
            <pc:docMk/>
            <pc:sldMk cId="1857381761" sldId="1017"/>
            <ac:spMk id="53" creationId="{74DAF7F5-1FFA-ACF6-49DE-69121C4B5ECC}"/>
          </ac:spMkLst>
        </pc:spChg>
        <pc:spChg chg="add mod">
          <ac:chgData name="Samson Zhou" userId="be955f33642ecbf5" providerId="LiveId" clId="{C6CA64D2-E7AC-40C0-9AEA-AE07160CA0B4}" dt="2024-03-15T02:39:34.785" v="4738" actId="20577"/>
          <ac:spMkLst>
            <pc:docMk/>
            <pc:sldMk cId="1857381761" sldId="1017"/>
            <ac:spMk id="54" creationId="{F2B35547-D9C8-D7AD-0703-2F5A05636116}"/>
          </ac:spMkLst>
        </pc:spChg>
        <pc:spChg chg="add mod">
          <ac:chgData name="Samson Zhou" userId="be955f33642ecbf5" providerId="LiveId" clId="{C6CA64D2-E7AC-40C0-9AEA-AE07160CA0B4}" dt="2024-03-15T02:39:44.800" v="4740" actId="1076"/>
          <ac:spMkLst>
            <pc:docMk/>
            <pc:sldMk cId="1857381761" sldId="1017"/>
            <ac:spMk id="55" creationId="{F7A6F6AA-BC0D-5C41-F660-CF9AFBDA367C}"/>
          </ac:spMkLst>
        </pc:spChg>
        <pc:spChg chg="add mod">
          <ac:chgData name="Samson Zhou" userId="be955f33642ecbf5" providerId="LiveId" clId="{C6CA64D2-E7AC-40C0-9AEA-AE07160CA0B4}" dt="2024-03-15T02:40:00.008" v="4742" actId="1076"/>
          <ac:spMkLst>
            <pc:docMk/>
            <pc:sldMk cId="1857381761" sldId="1017"/>
            <ac:spMk id="56" creationId="{6E99346A-5E65-1F9C-0AA4-FA2C2400AE21}"/>
          </ac:spMkLst>
        </pc:spChg>
        <pc:spChg chg="add mod">
          <ac:chgData name="Samson Zhou" userId="be955f33642ecbf5" providerId="LiveId" clId="{C6CA64D2-E7AC-40C0-9AEA-AE07160CA0B4}" dt="2024-03-15T02:40:54.543" v="4754" actId="1076"/>
          <ac:spMkLst>
            <pc:docMk/>
            <pc:sldMk cId="1857381761" sldId="1017"/>
            <ac:spMk id="57" creationId="{3DE82FD7-7268-BFBB-283D-FE1E56589005}"/>
          </ac:spMkLst>
        </pc:spChg>
        <pc:spChg chg="add mod">
          <ac:chgData name="Samson Zhou" userId="be955f33642ecbf5" providerId="LiveId" clId="{C6CA64D2-E7AC-40C0-9AEA-AE07160CA0B4}" dt="2024-03-15T02:40:16.895" v="4748" actId="1076"/>
          <ac:spMkLst>
            <pc:docMk/>
            <pc:sldMk cId="1857381761" sldId="1017"/>
            <ac:spMk id="58" creationId="{F6C18A08-E874-51D6-F131-1954CC5F81F2}"/>
          </ac:spMkLst>
        </pc:spChg>
        <pc:spChg chg="add mod">
          <ac:chgData name="Samson Zhou" userId="be955f33642ecbf5" providerId="LiveId" clId="{C6CA64D2-E7AC-40C0-9AEA-AE07160CA0B4}" dt="2024-03-15T02:40:33.345" v="4752" actId="20577"/>
          <ac:spMkLst>
            <pc:docMk/>
            <pc:sldMk cId="1857381761" sldId="1017"/>
            <ac:spMk id="59" creationId="{14743832-CC6E-2EE5-0012-27D9B1CBFD79}"/>
          </ac:spMkLst>
        </pc:spChg>
        <pc:spChg chg="add mod">
          <ac:chgData name="Samson Zhou" userId="be955f33642ecbf5" providerId="LiveId" clId="{C6CA64D2-E7AC-40C0-9AEA-AE07160CA0B4}" dt="2024-03-15T02:40:45.473" v="4753"/>
          <ac:spMkLst>
            <pc:docMk/>
            <pc:sldMk cId="1857381761" sldId="1017"/>
            <ac:spMk id="60" creationId="{B3D7E2B3-0900-85EC-57D1-A7E4B79EAD57}"/>
          </ac:spMkLst>
        </pc:spChg>
        <pc:cxnChg chg="add mod">
          <ac:chgData name="Samson Zhou" userId="be955f33642ecbf5" providerId="LiveId" clId="{C6CA64D2-E7AC-40C0-9AEA-AE07160CA0B4}" dt="2024-03-15T02:35:56.288" v="4683" actId="1582"/>
          <ac:cxnSpMkLst>
            <pc:docMk/>
            <pc:sldMk cId="1857381761" sldId="1017"/>
            <ac:cxnSpMk id="16" creationId="{109858F5-F864-4F13-A2FA-5F567F4E60CC}"/>
          </ac:cxnSpMkLst>
        </pc:cxnChg>
        <pc:cxnChg chg="add del mod">
          <ac:chgData name="Samson Zhou" userId="be955f33642ecbf5" providerId="LiveId" clId="{C6CA64D2-E7AC-40C0-9AEA-AE07160CA0B4}" dt="2024-03-15T02:37:37.005" v="4694" actId="478"/>
          <ac:cxnSpMkLst>
            <pc:docMk/>
            <pc:sldMk cId="1857381761" sldId="1017"/>
            <ac:cxnSpMk id="17" creationId="{E87C356D-0C36-14AB-3FA1-A315861EB10F}"/>
          </ac:cxnSpMkLst>
        </pc:cxnChg>
        <pc:cxnChg chg="add mod">
          <ac:chgData name="Samson Zhou" userId="be955f33642ecbf5" providerId="LiveId" clId="{C6CA64D2-E7AC-40C0-9AEA-AE07160CA0B4}" dt="2024-03-15T02:37:34.173" v="4693" actId="1582"/>
          <ac:cxnSpMkLst>
            <pc:docMk/>
            <pc:sldMk cId="1857381761" sldId="1017"/>
            <ac:cxnSpMk id="18" creationId="{A4ACD65D-048C-CE71-CD41-875EAF060A01}"/>
          </ac:cxnSpMkLst>
        </pc:cxnChg>
        <pc:cxnChg chg="add del mod">
          <ac:chgData name="Samson Zhou" userId="be955f33642ecbf5" providerId="LiveId" clId="{C6CA64D2-E7AC-40C0-9AEA-AE07160CA0B4}" dt="2024-03-15T02:37:42.153" v="4699" actId="478"/>
          <ac:cxnSpMkLst>
            <pc:docMk/>
            <pc:sldMk cId="1857381761" sldId="1017"/>
            <ac:cxnSpMk id="19" creationId="{DA575DF7-1661-8EC0-EF29-9AFF68BC622A}"/>
          </ac:cxnSpMkLst>
        </pc:cxnChg>
        <pc:cxnChg chg="add del mod">
          <ac:chgData name="Samson Zhou" userId="be955f33642ecbf5" providerId="LiveId" clId="{C6CA64D2-E7AC-40C0-9AEA-AE07160CA0B4}" dt="2024-03-15T02:37:37.883" v="4695" actId="478"/>
          <ac:cxnSpMkLst>
            <pc:docMk/>
            <pc:sldMk cId="1857381761" sldId="1017"/>
            <ac:cxnSpMk id="20" creationId="{BA3DCC05-FF1A-F228-538E-9B2D5CBB90AD}"/>
          </ac:cxnSpMkLst>
        </pc:cxnChg>
        <pc:cxnChg chg="add del mod">
          <ac:chgData name="Samson Zhou" userId="be955f33642ecbf5" providerId="LiveId" clId="{C6CA64D2-E7AC-40C0-9AEA-AE07160CA0B4}" dt="2024-03-15T02:37:39.771" v="4697" actId="478"/>
          <ac:cxnSpMkLst>
            <pc:docMk/>
            <pc:sldMk cId="1857381761" sldId="1017"/>
            <ac:cxnSpMk id="21" creationId="{CC41A1C9-38CD-88FF-C084-AE72F315FB05}"/>
          </ac:cxnSpMkLst>
        </pc:cxnChg>
        <pc:cxnChg chg="add del mod">
          <ac:chgData name="Samson Zhou" userId="be955f33642ecbf5" providerId="LiveId" clId="{C6CA64D2-E7AC-40C0-9AEA-AE07160CA0B4}" dt="2024-03-15T02:37:43.085" v="4700" actId="478"/>
          <ac:cxnSpMkLst>
            <pc:docMk/>
            <pc:sldMk cId="1857381761" sldId="1017"/>
            <ac:cxnSpMk id="22" creationId="{AB76B912-D8CE-A17F-17C5-4F8734551039}"/>
          </ac:cxnSpMkLst>
        </pc:cxnChg>
        <pc:cxnChg chg="add del mod">
          <ac:chgData name="Samson Zhou" userId="be955f33642ecbf5" providerId="LiveId" clId="{C6CA64D2-E7AC-40C0-9AEA-AE07160CA0B4}" dt="2024-03-15T02:37:40.797" v="4698" actId="478"/>
          <ac:cxnSpMkLst>
            <pc:docMk/>
            <pc:sldMk cId="1857381761" sldId="1017"/>
            <ac:cxnSpMk id="23" creationId="{2E147E1B-A704-EBA4-9FD9-D122A53582AE}"/>
          </ac:cxnSpMkLst>
        </pc:cxnChg>
        <pc:cxnChg chg="add del mod">
          <ac:chgData name="Samson Zhou" userId="be955f33642ecbf5" providerId="LiveId" clId="{C6CA64D2-E7AC-40C0-9AEA-AE07160CA0B4}" dt="2024-03-15T02:37:39.151" v="4696" actId="478"/>
          <ac:cxnSpMkLst>
            <pc:docMk/>
            <pc:sldMk cId="1857381761" sldId="1017"/>
            <ac:cxnSpMk id="26" creationId="{996A6328-2225-C2C4-79C2-9FE626668223}"/>
          </ac:cxnSpMkLst>
        </pc:cxnChg>
        <pc:cxnChg chg="add del">
          <ac:chgData name="Samson Zhou" userId="be955f33642ecbf5" providerId="LiveId" clId="{C6CA64D2-E7AC-40C0-9AEA-AE07160CA0B4}" dt="2024-03-15T02:36:23.732" v="4685" actId="11529"/>
          <ac:cxnSpMkLst>
            <pc:docMk/>
            <pc:sldMk cId="1857381761" sldId="1017"/>
            <ac:cxnSpMk id="28" creationId="{25D6A7CE-9BDD-8FD3-9B8E-9063735D6CF9}"/>
          </ac:cxnSpMkLst>
        </pc:cxnChg>
        <pc:cxnChg chg="add mod">
          <ac:chgData name="Samson Zhou" userId="be955f33642ecbf5" providerId="LiveId" clId="{C6CA64D2-E7AC-40C0-9AEA-AE07160CA0B4}" dt="2024-03-15T02:37:49.168" v="4703" actId="14100"/>
          <ac:cxnSpMkLst>
            <pc:docMk/>
            <pc:sldMk cId="1857381761" sldId="1017"/>
            <ac:cxnSpMk id="29" creationId="{7D2EE5D4-9DFA-D07D-AE6B-F26C9420A35A}"/>
          </ac:cxnSpMkLst>
        </pc:cxnChg>
        <pc:cxnChg chg="add mod">
          <ac:chgData name="Samson Zhou" userId="be955f33642ecbf5" providerId="LiveId" clId="{C6CA64D2-E7AC-40C0-9AEA-AE07160CA0B4}" dt="2024-03-15T02:37:56.017" v="4706" actId="14100"/>
          <ac:cxnSpMkLst>
            <pc:docMk/>
            <pc:sldMk cId="1857381761" sldId="1017"/>
            <ac:cxnSpMk id="32" creationId="{095BDC77-D433-41B6-5924-E6F9D8756279}"/>
          </ac:cxnSpMkLst>
        </pc:cxnChg>
        <pc:cxnChg chg="add mod">
          <ac:chgData name="Samson Zhou" userId="be955f33642ecbf5" providerId="LiveId" clId="{C6CA64D2-E7AC-40C0-9AEA-AE07160CA0B4}" dt="2024-03-15T02:38:43.880" v="4724" actId="14100"/>
          <ac:cxnSpMkLst>
            <pc:docMk/>
            <pc:sldMk cId="1857381761" sldId="1017"/>
            <ac:cxnSpMk id="35" creationId="{54C974D5-AAD3-136C-F126-6C190FCAC10A}"/>
          </ac:cxnSpMkLst>
        </pc:cxnChg>
        <pc:cxnChg chg="add mod">
          <ac:chgData name="Samson Zhou" userId="be955f33642ecbf5" providerId="LiveId" clId="{C6CA64D2-E7AC-40C0-9AEA-AE07160CA0B4}" dt="2024-03-15T02:38:14.833" v="4714" actId="14100"/>
          <ac:cxnSpMkLst>
            <pc:docMk/>
            <pc:sldMk cId="1857381761" sldId="1017"/>
            <ac:cxnSpMk id="38" creationId="{1D915F90-4BF8-1976-79F0-CDFED342956F}"/>
          </ac:cxnSpMkLst>
        </pc:cxnChg>
        <pc:cxnChg chg="add mod">
          <ac:chgData name="Samson Zhou" userId="be955f33642ecbf5" providerId="LiveId" clId="{C6CA64D2-E7AC-40C0-9AEA-AE07160CA0B4}" dt="2024-03-15T02:38:23.785" v="4717" actId="14100"/>
          <ac:cxnSpMkLst>
            <pc:docMk/>
            <pc:sldMk cId="1857381761" sldId="1017"/>
            <ac:cxnSpMk id="41" creationId="{A47EA00F-2C6D-D78E-A755-5F4E7BB16C81}"/>
          </ac:cxnSpMkLst>
        </pc:cxnChg>
        <pc:cxnChg chg="add mod">
          <ac:chgData name="Samson Zhou" userId="be955f33642ecbf5" providerId="LiveId" clId="{C6CA64D2-E7AC-40C0-9AEA-AE07160CA0B4}" dt="2024-03-15T02:38:35.800" v="4722" actId="14100"/>
          <ac:cxnSpMkLst>
            <pc:docMk/>
            <pc:sldMk cId="1857381761" sldId="1017"/>
            <ac:cxnSpMk id="44" creationId="{B0192C78-DB10-044D-EBDC-D808350DA87C}"/>
          </ac:cxnSpMkLst>
        </pc:cxnChg>
        <pc:cxnChg chg="add mod">
          <ac:chgData name="Samson Zhou" userId="be955f33642ecbf5" providerId="LiveId" clId="{C6CA64D2-E7AC-40C0-9AEA-AE07160CA0B4}" dt="2024-03-15T02:38:51.248" v="4727" actId="14100"/>
          <ac:cxnSpMkLst>
            <pc:docMk/>
            <pc:sldMk cId="1857381761" sldId="1017"/>
            <ac:cxnSpMk id="49" creationId="{F900A99B-82C0-328B-A329-15E6B0FC1AC1}"/>
          </ac:cxnSpMkLst>
        </pc:cxnChg>
      </pc:sldChg>
      <pc:sldChg chg="addSp delSp modSp add mod">
        <pc:chgData name="Samson Zhou" userId="be955f33642ecbf5" providerId="LiveId" clId="{C6CA64D2-E7AC-40C0-9AEA-AE07160CA0B4}" dt="2024-03-15T02:59:29.675" v="4934" actId="9405"/>
        <pc:sldMkLst>
          <pc:docMk/>
          <pc:sldMk cId="409856395" sldId="1018"/>
        </pc:sldMkLst>
        <pc:spChg chg="add mod">
          <ac:chgData name="Samson Zhou" userId="be955f33642ecbf5" providerId="LiveId" clId="{C6CA64D2-E7AC-40C0-9AEA-AE07160CA0B4}" dt="2024-03-15T02:44:19.203" v="4832" actId="1076"/>
          <ac:spMkLst>
            <pc:docMk/>
            <pc:sldMk cId="409856395" sldId="1018"/>
            <ac:spMk id="3" creationId="{F35C9FB6-D07C-C5CB-FC0F-7868D2D46B75}"/>
          </ac:spMkLst>
        </pc:spChg>
        <pc:spChg chg="mod">
          <ac:chgData name="Samson Zhou" userId="be955f33642ecbf5" providerId="LiveId" clId="{C6CA64D2-E7AC-40C0-9AEA-AE07160CA0B4}" dt="2024-03-15T02:44:15.793" v="4831" actId="1076"/>
          <ac:spMkLst>
            <pc:docMk/>
            <pc:sldMk cId="409856395" sldId="1018"/>
            <ac:spMk id="25" creationId="{DCE251B9-B91D-5C6A-B588-6FA7D093BA57}"/>
          </ac:spMkLst>
        </pc:spChg>
        <pc:spChg chg="mod">
          <ac:chgData name="Samson Zhou" userId="be955f33642ecbf5" providerId="LiveId" clId="{C6CA64D2-E7AC-40C0-9AEA-AE07160CA0B4}" dt="2024-03-15T02:42:39.898" v="4772" actId="20577"/>
          <ac:spMkLst>
            <pc:docMk/>
            <pc:sldMk cId="409856395" sldId="1018"/>
            <ac:spMk id="52" creationId="{AAC3F5D4-19D7-2C4A-D7A1-90B76DAB0541}"/>
          </ac:spMkLst>
        </pc:spChg>
        <pc:spChg chg="mod">
          <ac:chgData name="Samson Zhou" userId="be955f33642ecbf5" providerId="LiveId" clId="{C6CA64D2-E7AC-40C0-9AEA-AE07160CA0B4}" dt="2024-03-15T02:42:38.082" v="4771" actId="14100"/>
          <ac:spMkLst>
            <pc:docMk/>
            <pc:sldMk cId="409856395" sldId="1018"/>
            <ac:spMk id="53" creationId="{74DAF7F5-1FFA-ACF6-49DE-69121C4B5ECC}"/>
          </ac:spMkLst>
        </pc:spChg>
        <pc:spChg chg="mod">
          <ac:chgData name="Samson Zhou" userId="be955f33642ecbf5" providerId="LiveId" clId="{C6CA64D2-E7AC-40C0-9AEA-AE07160CA0B4}" dt="2024-03-15T02:43:35.378" v="4800" actId="14100"/>
          <ac:spMkLst>
            <pc:docMk/>
            <pc:sldMk cId="409856395" sldId="1018"/>
            <ac:spMk id="54" creationId="{F2B35547-D9C8-D7AD-0703-2F5A05636116}"/>
          </ac:spMkLst>
        </pc:spChg>
        <pc:spChg chg="mod">
          <ac:chgData name="Samson Zhou" userId="be955f33642ecbf5" providerId="LiveId" clId="{C6CA64D2-E7AC-40C0-9AEA-AE07160CA0B4}" dt="2024-03-15T02:43:21.554" v="4794" actId="14100"/>
          <ac:spMkLst>
            <pc:docMk/>
            <pc:sldMk cId="409856395" sldId="1018"/>
            <ac:spMk id="55" creationId="{F7A6F6AA-BC0D-5C41-F660-CF9AFBDA367C}"/>
          </ac:spMkLst>
        </pc:spChg>
        <pc:spChg chg="mod">
          <ac:chgData name="Samson Zhou" userId="be955f33642ecbf5" providerId="LiveId" clId="{C6CA64D2-E7AC-40C0-9AEA-AE07160CA0B4}" dt="2024-03-15T02:42:16.984" v="4762" actId="207"/>
          <ac:spMkLst>
            <pc:docMk/>
            <pc:sldMk cId="409856395" sldId="1018"/>
            <ac:spMk id="56" creationId="{6E99346A-5E65-1F9C-0AA4-FA2C2400AE21}"/>
          </ac:spMkLst>
        </pc:spChg>
        <pc:spChg chg="mod">
          <ac:chgData name="Samson Zhou" userId="be955f33642ecbf5" providerId="LiveId" clId="{C6CA64D2-E7AC-40C0-9AEA-AE07160CA0B4}" dt="2024-03-15T02:43:13.754" v="4790" actId="14100"/>
          <ac:spMkLst>
            <pc:docMk/>
            <pc:sldMk cId="409856395" sldId="1018"/>
            <ac:spMk id="57" creationId="{3DE82FD7-7268-BFBB-283D-FE1E56589005}"/>
          </ac:spMkLst>
        </pc:spChg>
        <pc:spChg chg="mod">
          <ac:chgData name="Samson Zhou" userId="be955f33642ecbf5" providerId="LiveId" clId="{C6CA64D2-E7AC-40C0-9AEA-AE07160CA0B4}" dt="2024-03-15T02:42:56.458" v="4782" actId="14100"/>
          <ac:spMkLst>
            <pc:docMk/>
            <pc:sldMk cId="409856395" sldId="1018"/>
            <ac:spMk id="58" creationId="{F6C18A08-E874-51D6-F131-1954CC5F81F2}"/>
          </ac:spMkLst>
        </pc:spChg>
        <pc:spChg chg="mod">
          <ac:chgData name="Samson Zhou" userId="be955f33642ecbf5" providerId="LiveId" clId="{C6CA64D2-E7AC-40C0-9AEA-AE07160CA0B4}" dt="2024-03-15T02:43:06.090" v="4786" actId="14100"/>
          <ac:spMkLst>
            <pc:docMk/>
            <pc:sldMk cId="409856395" sldId="1018"/>
            <ac:spMk id="59" creationId="{14743832-CC6E-2EE5-0012-27D9B1CBFD79}"/>
          </ac:spMkLst>
        </pc:spChg>
        <pc:spChg chg="mod">
          <ac:chgData name="Samson Zhou" userId="be955f33642ecbf5" providerId="LiveId" clId="{C6CA64D2-E7AC-40C0-9AEA-AE07160CA0B4}" dt="2024-03-15T02:43:43.418" v="4804" actId="14100"/>
          <ac:spMkLst>
            <pc:docMk/>
            <pc:sldMk cId="409856395" sldId="1018"/>
            <ac:spMk id="60" creationId="{B3D7E2B3-0900-85EC-57D1-A7E4B79EAD57}"/>
          </ac:spMkLst>
        </pc:spChg>
        <pc:inkChg chg="add del">
          <ac:chgData name="Samson Zhou" userId="be955f33642ecbf5" providerId="LiveId" clId="{C6CA64D2-E7AC-40C0-9AEA-AE07160CA0B4}" dt="2024-03-15T02:59:29.675" v="4934" actId="9405"/>
          <ac:inkMkLst>
            <pc:docMk/>
            <pc:sldMk cId="409856395" sldId="1018"/>
            <ac:inkMk id="4" creationId="{44C1AA01-7296-C1F4-5DB1-93E8FF99B6A1}"/>
          </ac:inkMkLst>
        </pc:inkChg>
      </pc:sldChg>
      <pc:sldChg chg="modSp add mod ord">
        <pc:chgData name="Samson Zhou" userId="be955f33642ecbf5" providerId="LiveId" clId="{C6CA64D2-E7AC-40C0-9AEA-AE07160CA0B4}" dt="2024-03-15T17:27:27.287" v="5709" actId="207"/>
        <pc:sldMkLst>
          <pc:docMk/>
          <pc:sldMk cId="3194118828" sldId="1019"/>
        </pc:sldMkLst>
        <pc:spChg chg="mod">
          <ac:chgData name="Samson Zhou" userId="be955f33642ecbf5" providerId="LiveId" clId="{C6CA64D2-E7AC-40C0-9AEA-AE07160CA0B4}" dt="2024-03-15T02:46:30.256" v="4849"/>
          <ac:spMkLst>
            <pc:docMk/>
            <pc:sldMk cId="3194118828" sldId="101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7:27.287" v="5709" actId="207"/>
          <ac:spMkLst>
            <pc:docMk/>
            <pc:sldMk cId="3194118828" sldId="1019"/>
            <ac:spMk id="3" creationId="{F0E69FDC-D59D-4152-33AB-CD197468B8DD}"/>
          </ac:spMkLst>
        </pc:spChg>
      </pc:sldChg>
      <pc:sldChg chg="add">
        <pc:chgData name="Samson Zhou" userId="be955f33642ecbf5" providerId="LiveId" clId="{C6CA64D2-E7AC-40C0-9AEA-AE07160CA0B4}" dt="2024-03-15T02:53:14.388" v="4858"/>
        <pc:sldMkLst>
          <pc:docMk/>
          <pc:sldMk cId="709309018" sldId="1109"/>
        </pc:sldMkLst>
      </pc:sldChg>
      <pc:sldChg chg="modSp add mod">
        <pc:chgData name="Samson Zhou" userId="be955f33642ecbf5" providerId="LiveId" clId="{C6CA64D2-E7AC-40C0-9AEA-AE07160CA0B4}" dt="2024-03-15T02:54:50.532" v="4905"/>
        <pc:sldMkLst>
          <pc:docMk/>
          <pc:sldMk cId="3674237949" sldId="1116"/>
        </pc:sldMkLst>
        <pc:spChg chg="mod">
          <ac:chgData name="Samson Zhou" userId="be955f33642ecbf5" providerId="LiveId" clId="{C6CA64D2-E7AC-40C0-9AEA-AE07160CA0B4}" dt="2024-03-15T02:54:32.286" v="4863"/>
          <ac:spMkLst>
            <pc:docMk/>
            <pc:sldMk cId="3674237949" sldId="1116"/>
            <ac:spMk id="3" creationId="{00000000-0000-0000-0000-000000000000}"/>
          </ac:spMkLst>
        </pc:spChg>
        <pc:spChg chg="mod">
          <ac:chgData name="Samson Zhou" userId="be955f33642ecbf5" providerId="LiveId" clId="{C6CA64D2-E7AC-40C0-9AEA-AE07160CA0B4}" dt="2024-03-15T02:54:50.532" v="4905"/>
          <ac:spMkLst>
            <pc:docMk/>
            <pc:sldMk cId="3674237949" sldId="1116"/>
            <ac:spMk id="4" creationId="{00000000-0000-0000-0000-000000000000}"/>
          </ac:spMkLst>
        </pc:spChg>
      </pc:sldChg>
      <pc:sldChg chg="add del">
        <pc:chgData name="Samson Zhou" userId="be955f33642ecbf5" providerId="LiveId" clId="{C6CA64D2-E7AC-40C0-9AEA-AE07160CA0B4}" dt="2024-03-15T02:58:44.970" v="4927" actId="47"/>
        <pc:sldMkLst>
          <pc:docMk/>
          <pc:sldMk cId="2759905881" sldId="1119"/>
        </pc:sldMkLst>
      </pc:sldChg>
      <pc:sldChg chg="add del">
        <pc:chgData name="Samson Zhou" userId="be955f33642ecbf5" providerId="LiveId" clId="{C6CA64D2-E7AC-40C0-9AEA-AE07160CA0B4}" dt="2024-03-15T02:58:48.308" v="4928" actId="47"/>
        <pc:sldMkLst>
          <pc:docMk/>
          <pc:sldMk cId="840729306" sldId="1120"/>
        </pc:sldMkLst>
      </pc:sldChg>
      <pc:sldChg chg="modSp add mod ord">
        <pc:chgData name="Samson Zhou" userId="be955f33642ecbf5" providerId="LiveId" clId="{C6CA64D2-E7AC-40C0-9AEA-AE07160CA0B4}" dt="2024-03-15T17:31:58.217" v="5770" actId="20577"/>
        <pc:sldMkLst>
          <pc:docMk/>
          <pc:sldMk cId="4293923748" sldId="1121"/>
        </pc:sldMkLst>
        <pc:spChg chg="mod">
          <ac:chgData name="Samson Zhou" userId="be955f33642ecbf5" providerId="LiveId" clId="{C6CA64D2-E7AC-40C0-9AEA-AE07160CA0B4}" dt="2024-03-15T17:20:44.651" v="5368" actId="20577"/>
          <ac:spMkLst>
            <pc:docMk/>
            <pc:sldMk cId="4293923748" sldId="112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1:58.217" v="5770" actId="20577"/>
          <ac:spMkLst>
            <pc:docMk/>
            <pc:sldMk cId="4293923748" sldId="1121"/>
            <ac:spMk id="3" creationId="{F0E69FDC-D59D-4152-33AB-CD197468B8DD}"/>
          </ac:spMkLst>
        </pc:spChg>
      </pc:sldChg>
      <pc:sldChg chg="modSp add del mod">
        <pc:chgData name="Samson Zhou" userId="be955f33642ecbf5" providerId="LiveId" clId="{C6CA64D2-E7AC-40C0-9AEA-AE07160CA0B4}" dt="2024-03-15T17:37:24.849" v="6039" actId="2696"/>
        <pc:sldMkLst>
          <pc:docMk/>
          <pc:sldMk cId="2540628189" sldId="1122"/>
        </pc:sldMkLst>
        <pc:spChg chg="mod">
          <ac:chgData name="Samson Zhou" userId="be955f33642ecbf5" providerId="LiveId" clId="{C6CA64D2-E7AC-40C0-9AEA-AE07160CA0B4}" dt="2024-03-15T17:35:16.645" v="6036" actId="20577"/>
          <ac:spMkLst>
            <pc:docMk/>
            <pc:sldMk cId="2540628189" sldId="1122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8:09.175" v="5716" actId="207"/>
          <ac:spMkLst>
            <pc:docMk/>
            <pc:sldMk cId="2540628189" sldId="1122"/>
            <ac:spMk id="3" creationId="{F0E69FDC-D59D-4152-33AB-CD197468B8DD}"/>
          </ac:spMkLst>
        </pc:spChg>
      </pc:sldChg>
      <pc:sldChg chg="addSp delSp modSp add mod">
        <pc:chgData name="Samson Zhou" userId="be955f33642ecbf5" providerId="LiveId" clId="{C6CA64D2-E7AC-40C0-9AEA-AE07160CA0B4}" dt="2024-03-15T02:55:52.844" v="4926" actId="6549"/>
        <pc:sldMkLst>
          <pc:docMk/>
          <pc:sldMk cId="2378414118" sldId="1123"/>
        </pc:sldMkLst>
        <pc:spChg chg="del">
          <ac:chgData name="Samson Zhou" userId="be955f33642ecbf5" providerId="LiveId" clId="{C6CA64D2-E7AC-40C0-9AEA-AE07160CA0B4}" dt="2024-03-15T02:55:05.253" v="4907" actId="478"/>
          <ac:spMkLst>
            <pc:docMk/>
            <pc:sldMk cId="2378414118" sldId="1123"/>
            <ac:spMk id="2" creationId="{88518302-6FA0-65B6-5DB5-DAB2C0F3E93E}"/>
          </ac:spMkLst>
        </pc:spChg>
        <pc:spChg chg="add del mod">
          <ac:chgData name="Samson Zhou" userId="be955f33642ecbf5" providerId="LiveId" clId="{C6CA64D2-E7AC-40C0-9AEA-AE07160CA0B4}" dt="2024-03-15T02:55:07.910" v="4910" actId="478"/>
          <ac:spMkLst>
            <pc:docMk/>
            <pc:sldMk cId="2378414118" sldId="1123"/>
            <ac:spMk id="4" creationId="{06193B05-5BEC-DFD6-082C-7933F9C9F4B7}"/>
          </ac:spMkLst>
        </pc:spChg>
        <pc:spChg chg="add del">
          <ac:chgData name="Samson Zhou" userId="be955f33642ecbf5" providerId="LiveId" clId="{C6CA64D2-E7AC-40C0-9AEA-AE07160CA0B4}" dt="2024-03-15T02:55:06.401" v="4909" actId="22"/>
          <ac:spMkLst>
            <pc:docMk/>
            <pc:sldMk cId="2378414118" sldId="1123"/>
            <ac:spMk id="17" creationId="{1D457F2E-3F21-8306-66E5-3313E0610C7F}"/>
          </ac:spMkLst>
        </pc:spChg>
        <pc:spChg chg="add mod">
          <ac:chgData name="Samson Zhou" userId="be955f33642ecbf5" providerId="LiveId" clId="{C6CA64D2-E7AC-40C0-9AEA-AE07160CA0B4}" dt="2024-03-15T02:55:52.844" v="4926" actId="6549"/>
          <ac:spMkLst>
            <pc:docMk/>
            <pc:sldMk cId="2378414118" sldId="1123"/>
            <ac:spMk id="19" creationId="{7313C9DC-D666-C36D-9D21-CF0545C8A375}"/>
          </ac:spMkLst>
        </pc:spChg>
      </pc:sldChg>
      <pc:sldChg chg="addSp delSp modSp add mod">
        <pc:chgData name="Samson Zhou" userId="be955f33642ecbf5" providerId="LiveId" clId="{C6CA64D2-E7AC-40C0-9AEA-AE07160CA0B4}" dt="2024-03-15T02:59:42.457" v="4943" actId="20577"/>
        <pc:sldMkLst>
          <pc:docMk/>
          <pc:sldMk cId="3791790195" sldId="1124"/>
        </pc:sldMkLst>
        <pc:spChg chg="add mod">
          <ac:chgData name="Samson Zhou" userId="be955f33642ecbf5" providerId="LiveId" clId="{C6CA64D2-E7AC-40C0-9AEA-AE07160CA0B4}" dt="2024-03-15T02:59:42.457" v="4943" actId="20577"/>
          <ac:spMkLst>
            <pc:docMk/>
            <pc:sldMk cId="3791790195" sldId="1124"/>
            <ac:spMk id="4" creationId="{0394DCFA-C245-1B49-8D5D-13F53EB52BBC}"/>
          </ac:spMkLst>
        </pc:spChg>
        <pc:inkChg chg="add del">
          <ac:chgData name="Samson Zhou" userId="be955f33642ecbf5" providerId="LiveId" clId="{C6CA64D2-E7AC-40C0-9AEA-AE07160CA0B4}" dt="2024-03-15T02:59:04.758" v="4931" actId="9405"/>
          <ac:inkMkLst>
            <pc:docMk/>
            <pc:sldMk cId="3791790195" sldId="1124"/>
            <ac:inkMk id="2" creationId="{E526E470-4A3F-40AA-512D-1CD1598EDF09}"/>
          </ac:inkMkLst>
        </pc:inkChg>
        <pc:inkChg chg="add">
          <ac:chgData name="Samson Zhou" userId="be955f33642ecbf5" providerId="LiveId" clId="{C6CA64D2-E7AC-40C0-9AEA-AE07160CA0B4}" dt="2024-03-15T02:59:23.554" v="4932" actId="9405"/>
          <ac:inkMkLst>
            <pc:docMk/>
            <pc:sldMk cId="3791790195" sldId="1124"/>
            <ac:inkMk id="3" creationId="{5CD82510-113D-8994-8C15-972BC83E3DF1}"/>
          </ac:inkMkLst>
        </pc:inkChg>
      </pc:sldChg>
      <pc:sldChg chg="modSp add mod">
        <pc:chgData name="Samson Zhou" userId="be955f33642ecbf5" providerId="LiveId" clId="{C6CA64D2-E7AC-40C0-9AEA-AE07160CA0B4}" dt="2024-03-15T17:27:37.247" v="5712" actId="207"/>
        <pc:sldMkLst>
          <pc:docMk/>
          <pc:sldMk cId="725444511" sldId="1125"/>
        </pc:sldMkLst>
        <pc:spChg chg="mod">
          <ac:chgData name="Samson Zhou" userId="be955f33642ecbf5" providerId="LiveId" clId="{C6CA64D2-E7AC-40C0-9AEA-AE07160CA0B4}" dt="2024-03-15T17:11:02.948" v="4999" actId="6549"/>
          <ac:spMkLst>
            <pc:docMk/>
            <pc:sldMk cId="725444511" sldId="1125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27:37.247" v="5712" actId="207"/>
          <ac:spMkLst>
            <pc:docMk/>
            <pc:sldMk cId="725444511" sldId="1125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27:29.876" v="5711" actId="1076"/>
          <ac:spMkLst>
            <pc:docMk/>
            <pc:sldMk cId="725444511" sldId="1125"/>
            <ac:spMk id="4" creationId="{CAD96646-C04C-5073-4B33-CB43AAAA9312}"/>
          </ac:spMkLst>
        </pc:spChg>
      </pc:sldChg>
      <pc:sldChg chg="addSp delSp modSp add mod ord">
        <pc:chgData name="Samson Zhou" userId="be955f33642ecbf5" providerId="LiveId" clId="{C6CA64D2-E7AC-40C0-9AEA-AE07160CA0B4}" dt="2024-03-15T17:37:42.329" v="6045" actId="22"/>
        <pc:sldMkLst>
          <pc:docMk/>
          <pc:sldMk cId="1118876210" sldId="1126"/>
        </pc:sldMkLst>
        <pc:spChg chg="mod">
          <ac:chgData name="Samson Zhou" userId="be955f33642ecbf5" providerId="LiveId" clId="{C6CA64D2-E7AC-40C0-9AEA-AE07160CA0B4}" dt="2024-03-15T17:34:56.124" v="6014" actId="20577"/>
          <ac:spMkLst>
            <pc:docMk/>
            <pc:sldMk cId="1118876210" sldId="1126"/>
            <ac:spMk id="3" creationId="{F0E69FDC-D59D-4152-33AB-CD197468B8DD}"/>
          </ac:spMkLst>
        </pc:spChg>
        <pc:spChg chg="add del">
          <ac:chgData name="Samson Zhou" userId="be955f33642ecbf5" providerId="LiveId" clId="{C6CA64D2-E7AC-40C0-9AEA-AE07160CA0B4}" dt="2024-03-15T17:37:40.632" v="6043" actId="22"/>
          <ac:spMkLst>
            <pc:docMk/>
            <pc:sldMk cId="1118876210" sldId="1126"/>
            <ac:spMk id="5" creationId="{52DFDFF2-61FF-9E37-88CB-C4C765F10535}"/>
          </ac:spMkLst>
        </pc:spChg>
        <pc:spChg chg="add del">
          <ac:chgData name="Samson Zhou" userId="be955f33642ecbf5" providerId="LiveId" clId="{C6CA64D2-E7AC-40C0-9AEA-AE07160CA0B4}" dt="2024-03-15T17:37:42.329" v="6045" actId="22"/>
          <ac:spMkLst>
            <pc:docMk/>
            <pc:sldMk cId="1118876210" sldId="1126"/>
            <ac:spMk id="7" creationId="{32CB9D97-FD8A-D399-430C-3589AAAB5E54}"/>
          </ac:spMkLst>
        </pc:spChg>
      </pc:sldChg>
      <pc:sldChg chg="modSp add mod">
        <pc:chgData name="Samson Zhou" userId="be955f33642ecbf5" providerId="LiveId" clId="{C6CA64D2-E7AC-40C0-9AEA-AE07160CA0B4}" dt="2024-03-15T17:33:18.575" v="5801"/>
        <pc:sldMkLst>
          <pc:docMk/>
          <pc:sldMk cId="3332508572" sldId="1127"/>
        </pc:sldMkLst>
        <pc:spChg chg="mod">
          <ac:chgData name="Samson Zhou" userId="be955f33642ecbf5" providerId="LiveId" clId="{C6CA64D2-E7AC-40C0-9AEA-AE07160CA0B4}" dt="2024-03-15T17:25:33.838" v="5612"/>
          <ac:spMkLst>
            <pc:docMk/>
            <pc:sldMk cId="3332508572" sldId="112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3:18.575" v="5801"/>
          <ac:spMkLst>
            <pc:docMk/>
            <pc:sldMk cId="3332508572" sldId="1127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17:32:30.140" v="5799" actId="20577"/>
          <ac:spMkLst>
            <pc:docMk/>
            <pc:sldMk cId="3332508572" sldId="1127"/>
            <ac:spMk id="4" creationId="{CAD96646-C04C-5073-4B33-CB43AAAA9312}"/>
          </ac:spMkLst>
        </pc:spChg>
      </pc:sldChg>
      <pc:sldChg chg="add">
        <pc:chgData name="Samson Zhou" userId="be955f33642ecbf5" providerId="LiveId" clId="{C6CA64D2-E7AC-40C0-9AEA-AE07160CA0B4}" dt="2024-03-15T17:33:01.761" v="5800"/>
        <pc:sldMkLst>
          <pc:docMk/>
          <pc:sldMk cId="2513064018" sldId="1128"/>
        </pc:sldMkLst>
      </pc:sldChg>
      <pc:sldChg chg="modSp add del mod">
        <pc:chgData name="Samson Zhou" userId="be955f33642ecbf5" providerId="LiveId" clId="{C6CA64D2-E7AC-40C0-9AEA-AE07160CA0B4}" dt="2024-03-15T17:40:01.933" v="6081" actId="47"/>
        <pc:sldMkLst>
          <pc:docMk/>
          <pc:sldMk cId="934052660" sldId="1129"/>
        </pc:sldMkLst>
        <pc:spChg chg="mod">
          <ac:chgData name="Samson Zhou" userId="be955f33642ecbf5" providerId="LiveId" clId="{C6CA64D2-E7AC-40C0-9AEA-AE07160CA0B4}" dt="2024-03-15T17:37:19.610" v="6038"/>
          <ac:spMkLst>
            <pc:docMk/>
            <pc:sldMk cId="934052660" sldId="112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37:31.201" v="6041" actId="20577"/>
          <ac:spMkLst>
            <pc:docMk/>
            <pc:sldMk cId="934052660" sldId="1129"/>
            <ac:spMk id="4" creationId="{CAD96646-C04C-5073-4B33-CB43AAAA9312}"/>
          </ac:spMkLst>
        </pc:spChg>
      </pc:sldChg>
      <pc:sldChg chg="add">
        <pc:chgData name="Samson Zhou" userId="be955f33642ecbf5" providerId="LiveId" clId="{C6CA64D2-E7AC-40C0-9AEA-AE07160CA0B4}" dt="2024-03-15T17:39:57.274" v="6079"/>
        <pc:sldMkLst>
          <pc:docMk/>
          <pc:sldMk cId="3754248940" sldId="1130"/>
        </pc:sldMkLst>
      </pc:sldChg>
      <pc:sldChg chg="modSp add mod">
        <pc:chgData name="Samson Zhou" userId="be955f33642ecbf5" providerId="LiveId" clId="{C6CA64D2-E7AC-40C0-9AEA-AE07160CA0B4}" dt="2024-03-15T17:41:37.623" v="6142" actId="20577"/>
        <pc:sldMkLst>
          <pc:docMk/>
          <pc:sldMk cId="2200022049" sldId="1131"/>
        </pc:sldMkLst>
        <pc:spChg chg="mod">
          <ac:chgData name="Samson Zhou" userId="be955f33642ecbf5" providerId="LiveId" clId="{C6CA64D2-E7AC-40C0-9AEA-AE07160CA0B4}" dt="2024-03-15T17:41:37.623" v="6142" actId="20577"/>
          <ac:spMkLst>
            <pc:docMk/>
            <pc:sldMk cId="2200022049" sldId="113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17:40:20.656" v="6089" actId="20577"/>
          <ac:spMkLst>
            <pc:docMk/>
            <pc:sldMk cId="2200022049" sldId="1131"/>
            <ac:spMk id="4" creationId="{CAD96646-C04C-5073-4B33-CB43AAAA9312}"/>
          </ac:spMkLst>
        </pc:spChg>
        <pc:spChg chg="mod">
          <ac:chgData name="Samson Zhou" userId="be955f33642ecbf5" providerId="LiveId" clId="{C6CA64D2-E7AC-40C0-9AEA-AE07160CA0B4}" dt="2024-03-15T17:41:23.578" v="6134"/>
          <ac:spMkLst>
            <pc:docMk/>
            <pc:sldMk cId="2200022049" sldId="1131"/>
            <ac:spMk id="8" creationId="{8AEE3396-E3A5-81C2-D9D7-0563426896E0}"/>
          </ac:spMkLst>
        </pc:spChg>
      </pc:sldChg>
      <pc:sldChg chg="delSp modSp add mod">
        <pc:chgData name="Samson Zhou" userId="be955f33642ecbf5" providerId="LiveId" clId="{C6CA64D2-E7AC-40C0-9AEA-AE07160CA0B4}" dt="2024-03-15T17:51:27.182" v="6651" actId="20577"/>
        <pc:sldMkLst>
          <pc:docMk/>
          <pc:sldMk cId="1025964662" sldId="1132"/>
        </pc:sldMkLst>
        <pc:spChg chg="mod">
          <ac:chgData name="Samson Zhou" userId="be955f33642ecbf5" providerId="LiveId" clId="{C6CA64D2-E7AC-40C0-9AEA-AE07160CA0B4}" dt="2024-03-15T17:51:27.182" v="6651" actId="20577"/>
          <ac:spMkLst>
            <pc:docMk/>
            <pc:sldMk cId="1025964662" sldId="1132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5T17:41:42.713" v="6144" actId="478"/>
          <ac:spMkLst>
            <pc:docMk/>
            <pc:sldMk cId="1025964662" sldId="1132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5T17:41:44.528" v="6145" actId="478"/>
          <ac:spMkLst>
            <pc:docMk/>
            <pc:sldMk cId="1025964662" sldId="1132"/>
            <ac:spMk id="8" creationId="{8AEE3396-E3A5-81C2-D9D7-0563426896E0}"/>
          </ac:spMkLst>
        </pc:spChg>
      </pc:sldChg>
      <pc:sldChg chg="modSp add mod">
        <pc:chgData name="Samson Zhou" userId="be955f33642ecbf5" providerId="LiveId" clId="{C6CA64D2-E7AC-40C0-9AEA-AE07160CA0B4}" dt="2024-03-15T19:32:29.493" v="6800" actId="20577"/>
        <pc:sldMkLst>
          <pc:docMk/>
          <pc:sldMk cId="1678802131" sldId="1133"/>
        </pc:sldMkLst>
        <pc:spChg chg="mod">
          <ac:chgData name="Samson Zhou" userId="be955f33642ecbf5" providerId="LiveId" clId="{C6CA64D2-E7AC-40C0-9AEA-AE07160CA0B4}" dt="2024-03-15T19:29:35.176" v="6660" actId="20577"/>
          <ac:spMkLst>
            <pc:docMk/>
            <pc:sldMk cId="1678802131" sldId="1133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19:32:29.493" v="6800" actId="20577"/>
          <ac:spMkLst>
            <pc:docMk/>
            <pc:sldMk cId="1678802131" sldId="1133"/>
            <ac:spMk id="3" creationId="{25EE93E1-E7F8-AF25-6F87-6F078FDBFB60}"/>
          </ac:spMkLst>
        </pc:spChg>
      </pc:sldChg>
      <pc:sldChg chg="delSp modSp add mod">
        <pc:chgData name="Samson Zhou" userId="be955f33642ecbf5" providerId="LiveId" clId="{C6CA64D2-E7AC-40C0-9AEA-AE07160CA0B4}" dt="2024-03-15T20:49:06.748" v="7319" actId="20577"/>
        <pc:sldMkLst>
          <pc:docMk/>
          <pc:sldMk cId="1336713757" sldId="1134"/>
        </pc:sldMkLst>
        <pc:spChg chg="mod">
          <ac:chgData name="Samson Zhou" userId="be955f33642ecbf5" providerId="LiveId" clId="{C6CA64D2-E7AC-40C0-9AEA-AE07160CA0B4}" dt="2024-03-15T19:35:02.413" v="6967"/>
          <ac:spMkLst>
            <pc:docMk/>
            <pc:sldMk cId="1336713757" sldId="1134"/>
            <ac:spMk id="2" creationId="{51A949E7-90E1-2D63-FFB4-AD4873B5ECDC}"/>
          </ac:spMkLst>
        </pc:spChg>
        <pc:spChg chg="mod">
          <ac:chgData name="Samson Zhou" userId="be955f33642ecbf5" providerId="LiveId" clId="{C6CA64D2-E7AC-40C0-9AEA-AE07160CA0B4}" dt="2024-03-15T20:49:06.748" v="7319" actId="20577"/>
          <ac:spMkLst>
            <pc:docMk/>
            <pc:sldMk cId="1336713757" sldId="1134"/>
            <ac:spMk id="3" creationId="{6DBF0233-4915-044B-C7A7-A2B6BA7B54B3}"/>
          </ac:spMkLst>
        </pc:spChg>
        <pc:spChg chg="del mod">
          <ac:chgData name="Samson Zhou" userId="be955f33642ecbf5" providerId="LiveId" clId="{C6CA64D2-E7AC-40C0-9AEA-AE07160CA0B4}" dt="2024-03-15T19:34:19.088" v="6866" actId="478"/>
          <ac:spMkLst>
            <pc:docMk/>
            <pc:sldMk cId="1336713757" sldId="1134"/>
            <ac:spMk id="5" creationId="{27231010-0E41-3650-5FB5-2696ED8904C7}"/>
          </ac:spMkLst>
        </pc:spChg>
      </pc:sldChg>
      <pc:sldChg chg="add del">
        <pc:chgData name="Samson Zhou" userId="be955f33642ecbf5" providerId="LiveId" clId="{C6CA64D2-E7AC-40C0-9AEA-AE07160CA0B4}" dt="2024-03-15T19:34:05.450" v="6859"/>
        <pc:sldMkLst>
          <pc:docMk/>
          <pc:sldMk cId="1219794289" sldId="1135"/>
        </pc:sldMkLst>
      </pc:sldChg>
      <pc:sldChg chg="modSp add mod">
        <pc:chgData name="Samson Zhou" userId="be955f33642ecbf5" providerId="LiveId" clId="{C6CA64D2-E7AC-40C0-9AEA-AE07160CA0B4}" dt="2024-03-15T20:39:15.170" v="7268" actId="20577"/>
        <pc:sldMkLst>
          <pc:docMk/>
          <pc:sldMk cId="1443224683" sldId="1135"/>
        </pc:sldMkLst>
        <pc:spChg chg="mod">
          <ac:chgData name="Samson Zhou" userId="be955f33642ecbf5" providerId="LiveId" clId="{C6CA64D2-E7AC-40C0-9AEA-AE07160CA0B4}" dt="2024-03-15T19:35:09.105" v="6989" actId="20577"/>
          <ac:spMkLst>
            <pc:docMk/>
            <pc:sldMk cId="1443224683" sldId="1135"/>
            <ac:spMk id="2" creationId="{51A949E7-90E1-2D63-FFB4-AD4873B5ECDC}"/>
          </ac:spMkLst>
        </pc:spChg>
        <pc:spChg chg="mod">
          <ac:chgData name="Samson Zhou" userId="be955f33642ecbf5" providerId="LiveId" clId="{C6CA64D2-E7AC-40C0-9AEA-AE07160CA0B4}" dt="2024-03-15T20:39:15.170" v="7268" actId="20577"/>
          <ac:spMkLst>
            <pc:docMk/>
            <pc:sldMk cId="1443224683" sldId="1135"/>
            <ac:spMk id="3" creationId="{6DBF0233-4915-044B-C7A7-A2B6BA7B54B3}"/>
          </ac:spMkLst>
        </pc:spChg>
      </pc:sldChg>
      <pc:sldChg chg="modSp add mod">
        <pc:chgData name="Samson Zhou" userId="be955f33642ecbf5" providerId="LiveId" clId="{C6CA64D2-E7AC-40C0-9AEA-AE07160CA0B4}" dt="2024-03-15T22:22:08.271" v="9054" actId="20577"/>
        <pc:sldMkLst>
          <pc:docMk/>
          <pc:sldMk cId="161735489" sldId="1136"/>
        </pc:sldMkLst>
        <pc:spChg chg="mod">
          <ac:chgData name="Samson Zhou" userId="be955f33642ecbf5" providerId="LiveId" clId="{C6CA64D2-E7AC-40C0-9AEA-AE07160CA0B4}" dt="2024-03-15T22:22:08.271" v="9054" actId="20577"/>
          <ac:spMkLst>
            <pc:docMk/>
            <pc:sldMk cId="161735489" sldId="1136"/>
            <ac:spMk id="2" creationId="{51A949E7-90E1-2D63-FFB4-AD4873B5ECDC}"/>
          </ac:spMkLst>
        </pc:spChg>
      </pc:sldChg>
      <pc:sldChg chg="addSp delSp modSp add del mod">
        <pc:chgData name="Samson Zhou" userId="be955f33642ecbf5" providerId="LiveId" clId="{C6CA64D2-E7AC-40C0-9AEA-AE07160CA0B4}" dt="2024-03-15T22:21:25.962" v="9029" actId="2696"/>
        <pc:sldMkLst>
          <pc:docMk/>
          <pc:sldMk cId="713750236" sldId="1136"/>
        </pc:sldMkLst>
        <pc:spChg chg="mod">
          <ac:chgData name="Samson Zhou" userId="be955f33642ecbf5" providerId="LiveId" clId="{C6CA64D2-E7AC-40C0-9AEA-AE07160CA0B4}" dt="2024-03-15T21:04:07.639" v="7487"/>
          <ac:spMkLst>
            <pc:docMk/>
            <pc:sldMk cId="713750236" sldId="1136"/>
            <ac:spMk id="2" creationId="{51A949E7-90E1-2D63-FFB4-AD4873B5ECDC}"/>
          </ac:spMkLst>
        </pc:spChg>
        <pc:spChg chg="del mod">
          <ac:chgData name="Samson Zhou" userId="be955f33642ecbf5" providerId="LiveId" clId="{C6CA64D2-E7AC-40C0-9AEA-AE07160CA0B4}" dt="2024-03-15T21:27:01.865" v="7488" actId="478"/>
          <ac:spMkLst>
            <pc:docMk/>
            <pc:sldMk cId="713750236" sldId="1136"/>
            <ac:spMk id="3" creationId="{6DBF0233-4915-044B-C7A7-A2B6BA7B54B3}"/>
          </ac:spMkLst>
        </pc:spChg>
        <pc:spChg chg="add del mod">
          <ac:chgData name="Samson Zhou" userId="be955f33642ecbf5" providerId="LiveId" clId="{C6CA64D2-E7AC-40C0-9AEA-AE07160CA0B4}" dt="2024-03-15T21:27:04.327" v="7491" actId="478"/>
          <ac:spMkLst>
            <pc:docMk/>
            <pc:sldMk cId="713750236" sldId="1136"/>
            <ac:spMk id="5" creationId="{C078BBE9-DD89-6D67-7E68-AF51E179614A}"/>
          </ac:spMkLst>
        </pc:spChg>
        <pc:spChg chg="add mod">
          <ac:chgData name="Samson Zhou" userId="be955f33642ecbf5" providerId="LiveId" clId="{C6CA64D2-E7AC-40C0-9AEA-AE07160CA0B4}" dt="2024-03-15T21:27:02.837" v="7490"/>
          <ac:spMkLst>
            <pc:docMk/>
            <pc:sldMk cId="713750236" sldId="1136"/>
            <ac:spMk id="6" creationId="{6C0CF550-B71D-55CE-0042-3CEE21AF5BB6}"/>
          </ac:spMkLst>
        </pc:spChg>
        <pc:spChg chg="add mod">
          <ac:chgData name="Samson Zhou" userId="be955f33642ecbf5" providerId="LiveId" clId="{C6CA64D2-E7AC-40C0-9AEA-AE07160CA0B4}" dt="2024-03-15T21:34:40.378" v="7848" actId="20577"/>
          <ac:spMkLst>
            <pc:docMk/>
            <pc:sldMk cId="713750236" sldId="1136"/>
            <ac:spMk id="7" creationId="{A618BDAD-257A-2C42-5424-C1D1B6A0111B}"/>
          </ac:spMkLst>
        </pc:spChg>
        <pc:spChg chg="add mod">
          <ac:chgData name="Samson Zhou" userId="be955f33642ecbf5" providerId="LiveId" clId="{C6CA64D2-E7AC-40C0-9AEA-AE07160CA0B4}" dt="2024-03-15T21:29:39.391" v="7503"/>
          <ac:spMkLst>
            <pc:docMk/>
            <pc:sldMk cId="713750236" sldId="1136"/>
            <ac:spMk id="8" creationId="{B25C8C7E-8423-20A2-1969-4ED71CD5D070}"/>
          </ac:spMkLst>
        </pc:spChg>
      </pc:sldChg>
      <pc:sldChg chg="modSp add del mod ord">
        <pc:chgData name="Samson Zhou" userId="be955f33642ecbf5" providerId="LiveId" clId="{C6CA64D2-E7AC-40C0-9AEA-AE07160CA0B4}" dt="2024-03-15T22:21:25.962" v="9029" actId="2696"/>
        <pc:sldMkLst>
          <pc:docMk/>
          <pc:sldMk cId="1819080095" sldId="1137"/>
        </pc:sldMkLst>
        <pc:spChg chg="mod">
          <ac:chgData name="Samson Zhou" userId="be955f33642ecbf5" providerId="LiveId" clId="{C6CA64D2-E7AC-40C0-9AEA-AE07160CA0B4}" dt="2024-03-15T20:46:13.815" v="7291"/>
          <ac:spMkLst>
            <pc:docMk/>
            <pc:sldMk cId="1819080095" sldId="113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21:01:40.684" v="7396" actId="20577"/>
          <ac:spMkLst>
            <pc:docMk/>
            <pc:sldMk cId="1819080095" sldId="1137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21:03:53.001" v="7485" actId="20577"/>
          <ac:spMkLst>
            <pc:docMk/>
            <pc:sldMk cId="1819080095" sldId="1137"/>
            <ac:spMk id="4" creationId="{CAD96646-C04C-5073-4B33-CB43AAAA9312}"/>
          </ac:spMkLst>
        </pc:spChg>
      </pc:sldChg>
      <pc:sldChg chg="modSp add mod">
        <pc:chgData name="Samson Zhou" userId="be955f33642ecbf5" providerId="LiveId" clId="{C6CA64D2-E7AC-40C0-9AEA-AE07160CA0B4}" dt="2024-03-15T22:27:24.398" v="9127" actId="20577"/>
        <pc:sldMkLst>
          <pc:docMk/>
          <pc:sldMk cId="1904080988" sldId="1137"/>
        </pc:sldMkLst>
        <pc:spChg chg="mod">
          <ac:chgData name="Samson Zhou" userId="be955f33642ecbf5" providerId="LiveId" clId="{C6CA64D2-E7AC-40C0-9AEA-AE07160CA0B4}" dt="2024-03-15T22:27:24.398" v="9127" actId="20577"/>
          <ac:spMkLst>
            <pc:docMk/>
            <pc:sldMk cId="1904080988" sldId="113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22:27:00.626" v="9093" actId="20577"/>
          <ac:spMkLst>
            <pc:docMk/>
            <pc:sldMk cId="1904080988" sldId="1137"/>
            <ac:spMk id="4" creationId="{CAD96646-C04C-5073-4B33-CB43AAAA9312}"/>
          </ac:spMkLst>
        </pc:spChg>
      </pc:sldChg>
      <pc:sldChg chg="add del">
        <pc:chgData name="Samson Zhou" userId="be955f33642ecbf5" providerId="LiveId" clId="{C6CA64D2-E7AC-40C0-9AEA-AE07160CA0B4}" dt="2024-03-15T22:21:43.741" v="9031" actId="2696"/>
        <pc:sldMkLst>
          <pc:docMk/>
          <pc:sldMk cId="3791518279" sldId="1137"/>
        </pc:sldMkLst>
      </pc:sldChg>
      <pc:sldChg chg="add del">
        <pc:chgData name="Samson Zhou" userId="be955f33642ecbf5" providerId="LiveId" clId="{C6CA64D2-E7AC-40C0-9AEA-AE07160CA0B4}" dt="2024-03-15T22:21:43.741" v="9031" actId="2696"/>
        <pc:sldMkLst>
          <pc:docMk/>
          <pc:sldMk cId="1260093433" sldId="1138"/>
        </pc:sldMkLst>
      </pc:sldChg>
      <pc:sldChg chg="add">
        <pc:chgData name="Samson Zhou" userId="be955f33642ecbf5" providerId="LiveId" clId="{C6CA64D2-E7AC-40C0-9AEA-AE07160CA0B4}" dt="2024-03-15T22:21:47.169" v="9032"/>
        <pc:sldMkLst>
          <pc:docMk/>
          <pc:sldMk cId="2296421911" sldId="1138"/>
        </pc:sldMkLst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3583161507" sldId="1138"/>
        </pc:sldMkLst>
        <pc:spChg chg="mod">
          <ac:chgData name="Samson Zhou" userId="be955f33642ecbf5" providerId="LiveId" clId="{C6CA64D2-E7AC-40C0-9AEA-AE07160CA0B4}" dt="2024-03-15T20:46:06.569" v="7288" actId="20577"/>
          <ac:spMkLst>
            <pc:docMk/>
            <pc:sldMk cId="3583161507" sldId="1138"/>
            <ac:spMk id="2" creationId="{A28A4435-41D1-837B-ADB5-FFA456FE52BE}"/>
          </ac:spMkLst>
        </pc:spChg>
      </pc:sldChg>
      <pc:sldChg chg="modSp add mod">
        <pc:chgData name="Samson Zhou" userId="be955f33642ecbf5" providerId="LiveId" clId="{C6CA64D2-E7AC-40C0-9AEA-AE07160CA0B4}" dt="2024-03-15T22:22:10.668" v="9055"/>
        <pc:sldMkLst>
          <pc:docMk/>
          <pc:sldMk cId="2235569440" sldId="1139"/>
        </pc:sldMkLst>
        <pc:spChg chg="mod">
          <ac:chgData name="Samson Zhou" userId="be955f33642ecbf5" providerId="LiveId" clId="{C6CA64D2-E7AC-40C0-9AEA-AE07160CA0B4}" dt="2024-03-15T22:22:10.668" v="9055"/>
          <ac:spMkLst>
            <pc:docMk/>
            <pc:sldMk cId="2235569440" sldId="1139"/>
            <ac:spMk id="2" creationId="{51A949E7-90E1-2D63-FFB4-AD4873B5ECDC}"/>
          </ac:spMkLst>
        </pc:spChg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2846916680" sldId="1139"/>
        </pc:sldMkLst>
        <pc:spChg chg="mod">
          <ac:chgData name="Samson Zhou" userId="be955f33642ecbf5" providerId="LiveId" clId="{C6CA64D2-E7AC-40C0-9AEA-AE07160CA0B4}" dt="2024-03-15T21:36:46.034" v="8065" actId="20577"/>
          <ac:spMkLst>
            <pc:docMk/>
            <pc:sldMk cId="2846916680" sldId="1139"/>
            <ac:spMk id="7" creationId="{A618BDAD-257A-2C42-5424-C1D1B6A0111B}"/>
          </ac:spMkLst>
        </pc:spChg>
      </pc:sldChg>
      <pc:sldChg chg="modSp add mod">
        <pc:chgData name="Samson Zhou" userId="be955f33642ecbf5" providerId="LiveId" clId="{C6CA64D2-E7AC-40C0-9AEA-AE07160CA0B4}" dt="2024-03-15T22:22:12.596" v="9056"/>
        <pc:sldMkLst>
          <pc:docMk/>
          <pc:sldMk cId="844680410" sldId="1140"/>
        </pc:sldMkLst>
        <pc:spChg chg="mod">
          <ac:chgData name="Samson Zhou" userId="be955f33642ecbf5" providerId="LiveId" clId="{C6CA64D2-E7AC-40C0-9AEA-AE07160CA0B4}" dt="2024-03-15T22:22:12.596" v="9056"/>
          <ac:spMkLst>
            <pc:docMk/>
            <pc:sldMk cId="844680410" sldId="1140"/>
            <ac:spMk id="2" creationId="{51A949E7-90E1-2D63-FFB4-AD4873B5ECDC}"/>
          </ac:spMkLst>
        </pc:spChg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2593525501" sldId="1140"/>
        </pc:sldMkLst>
        <pc:spChg chg="mod">
          <ac:chgData name="Samson Zhou" userId="be955f33642ecbf5" providerId="LiveId" clId="{C6CA64D2-E7AC-40C0-9AEA-AE07160CA0B4}" dt="2024-03-15T21:42:15.267" v="8197" actId="20577"/>
          <ac:spMkLst>
            <pc:docMk/>
            <pc:sldMk cId="2593525501" sldId="1140"/>
            <ac:spMk id="7" creationId="{A618BDAD-257A-2C42-5424-C1D1B6A0111B}"/>
          </ac:spMkLst>
        </pc:spChg>
      </pc:sldChg>
      <pc:sldChg chg="modSp add mod">
        <pc:chgData name="Samson Zhou" userId="be955f33642ecbf5" providerId="LiveId" clId="{C6CA64D2-E7AC-40C0-9AEA-AE07160CA0B4}" dt="2024-03-15T22:22:14.269" v="9057"/>
        <pc:sldMkLst>
          <pc:docMk/>
          <pc:sldMk cId="2632744800" sldId="1141"/>
        </pc:sldMkLst>
        <pc:spChg chg="mod">
          <ac:chgData name="Samson Zhou" userId="be955f33642ecbf5" providerId="LiveId" clId="{C6CA64D2-E7AC-40C0-9AEA-AE07160CA0B4}" dt="2024-03-15T22:22:14.269" v="9057"/>
          <ac:spMkLst>
            <pc:docMk/>
            <pc:sldMk cId="2632744800" sldId="1141"/>
            <ac:spMk id="2" creationId="{51A949E7-90E1-2D63-FFB4-AD4873B5ECDC}"/>
          </ac:spMkLst>
        </pc:spChg>
      </pc:sldChg>
      <pc:sldChg chg="modSp add del mod">
        <pc:chgData name="Samson Zhou" userId="be955f33642ecbf5" providerId="LiveId" clId="{C6CA64D2-E7AC-40C0-9AEA-AE07160CA0B4}" dt="2024-03-15T22:21:25.962" v="9029" actId="2696"/>
        <pc:sldMkLst>
          <pc:docMk/>
          <pc:sldMk cId="2747691707" sldId="1141"/>
        </pc:sldMkLst>
        <pc:spChg chg="mod">
          <ac:chgData name="Samson Zhou" userId="be955f33642ecbf5" providerId="LiveId" clId="{C6CA64D2-E7AC-40C0-9AEA-AE07160CA0B4}" dt="2024-03-15T22:14:35.643" v="8726" actId="20577"/>
          <ac:spMkLst>
            <pc:docMk/>
            <pc:sldMk cId="2747691707" sldId="1141"/>
            <ac:spMk id="7" creationId="{A618BDAD-257A-2C42-5424-C1D1B6A0111B}"/>
          </ac:spMkLst>
        </pc:spChg>
      </pc:sldChg>
      <pc:sldChg chg="modSp add mod">
        <pc:chgData name="Samson Zhou" userId="be955f33642ecbf5" providerId="LiveId" clId="{C6CA64D2-E7AC-40C0-9AEA-AE07160CA0B4}" dt="2024-03-15T22:22:16.187" v="9058"/>
        <pc:sldMkLst>
          <pc:docMk/>
          <pc:sldMk cId="198701058" sldId="1142"/>
        </pc:sldMkLst>
        <pc:spChg chg="mod">
          <ac:chgData name="Samson Zhou" userId="be955f33642ecbf5" providerId="LiveId" clId="{C6CA64D2-E7AC-40C0-9AEA-AE07160CA0B4}" dt="2024-03-15T22:22:16.187" v="9058"/>
          <ac:spMkLst>
            <pc:docMk/>
            <pc:sldMk cId="198701058" sldId="1142"/>
            <ac:spMk id="2" creationId="{51A949E7-90E1-2D63-FFB4-AD4873B5ECDC}"/>
          </ac:spMkLst>
        </pc:spChg>
      </pc:sldChg>
      <pc:sldChg chg="addSp delSp modSp add del mod">
        <pc:chgData name="Samson Zhou" userId="be955f33642ecbf5" providerId="LiveId" clId="{C6CA64D2-E7AC-40C0-9AEA-AE07160CA0B4}" dt="2024-03-15T22:21:25.962" v="9029" actId="2696"/>
        <pc:sldMkLst>
          <pc:docMk/>
          <pc:sldMk cId="4157737142" sldId="1142"/>
        </pc:sldMkLst>
        <pc:spChg chg="add mod">
          <ac:chgData name="Samson Zhou" userId="be955f33642ecbf5" providerId="LiveId" clId="{C6CA64D2-E7AC-40C0-9AEA-AE07160CA0B4}" dt="2024-03-15T22:17:07.945" v="8902" actId="1076"/>
          <ac:spMkLst>
            <pc:docMk/>
            <pc:sldMk cId="4157737142" sldId="1142"/>
            <ac:spMk id="4" creationId="{BA3A7DA1-35BB-B2CF-E496-46626F4DC0AC}"/>
          </ac:spMkLst>
        </pc:spChg>
        <pc:spChg chg="add mod">
          <ac:chgData name="Samson Zhou" userId="be955f33642ecbf5" providerId="LiveId" clId="{C6CA64D2-E7AC-40C0-9AEA-AE07160CA0B4}" dt="2024-03-15T22:17:50.155" v="8917" actId="1076"/>
          <ac:spMkLst>
            <pc:docMk/>
            <pc:sldMk cId="4157737142" sldId="1142"/>
            <ac:spMk id="6" creationId="{21644659-F9B1-F7C4-3D02-0C8BDFC2F7E3}"/>
          </ac:spMkLst>
        </pc:spChg>
        <pc:spChg chg="del mod">
          <ac:chgData name="Samson Zhou" userId="be955f33642ecbf5" providerId="LiveId" clId="{C6CA64D2-E7AC-40C0-9AEA-AE07160CA0B4}" dt="2024-03-15T22:16:57.121" v="8895" actId="478"/>
          <ac:spMkLst>
            <pc:docMk/>
            <pc:sldMk cId="4157737142" sldId="1142"/>
            <ac:spMk id="7" creationId="{A618BDAD-257A-2C42-5424-C1D1B6A0111B}"/>
          </ac:spMkLst>
        </pc:spChg>
        <pc:spChg chg="add mod">
          <ac:chgData name="Samson Zhou" userId="be955f33642ecbf5" providerId="LiveId" clId="{C6CA64D2-E7AC-40C0-9AEA-AE07160CA0B4}" dt="2024-03-15T22:18:25.313" v="8927" actId="20577"/>
          <ac:spMkLst>
            <pc:docMk/>
            <pc:sldMk cId="4157737142" sldId="1142"/>
            <ac:spMk id="8" creationId="{F3E10C14-5603-239B-53E4-435C43B56EFE}"/>
          </ac:spMkLst>
        </pc:spChg>
        <pc:spChg chg="add mod">
          <ac:chgData name="Samson Zhou" userId="be955f33642ecbf5" providerId="LiveId" clId="{C6CA64D2-E7AC-40C0-9AEA-AE07160CA0B4}" dt="2024-03-15T22:18:45.312" v="8952" actId="1076"/>
          <ac:spMkLst>
            <pc:docMk/>
            <pc:sldMk cId="4157737142" sldId="1142"/>
            <ac:spMk id="10" creationId="{A56440BA-5250-6DA4-63AC-8D47AE7E6644}"/>
          </ac:spMkLst>
        </pc:spChg>
        <pc:spChg chg="add mod">
          <ac:chgData name="Samson Zhou" userId="be955f33642ecbf5" providerId="LiveId" clId="{C6CA64D2-E7AC-40C0-9AEA-AE07160CA0B4}" dt="2024-03-15T22:20:09.263" v="9011" actId="1076"/>
          <ac:spMkLst>
            <pc:docMk/>
            <pc:sldMk cId="4157737142" sldId="1142"/>
            <ac:spMk id="12" creationId="{34849628-163F-C25E-EB87-419D795F4054}"/>
          </ac:spMkLst>
        </pc:spChg>
        <pc:spChg chg="add mod">
          <ac:chgData name="Samson Zhou" userId="be955f33642ecbf5" providerId="LiveId" clId="{C6CA64D2-E7AC-40C0-9AEA-AE07160CA0B4}" dt="2024-03-15T22:20:42.816" v="9028" actId="1076"/>
          <ac:spMkLst>
            <pc:docMk/>
            <pc:sldMk cId="4157737142" sldId="1142"/>
            <ac:spMk id="13" creationId="{B6046E81-A76D-8211-24DC-7186A9499B04}"/>
          </ac:spMkLst>
        </pc:spChg>
      </pc:sldChg>
      <pc:sldChg chg="modSp add mod">
        <pc:chgData name="Samson Zhou" userId="be955f33642ecbf5" providerId="LiveId" clId="{C6CA64D2-E7AC-40C0-9AEA-AE07160CA0B4}" dt="2024-03-15T23:25:47.646" v="9886" actId="20577"/>
        <pc:sldMkLst>
          <pc:docMk/>
          <pc:sldMk cId="2649073987" sldId="1143"/>
        </pc:sldMkLst>
        <pc:spChg chg="mod">
          <ac:chgData name="Samson Zhou" userId="be955f33642ecbf5" providerId="LiveId" clId="{C6CA64D2-E7AC-40C0-9AEA-AE07160CA0B4}" dt="2024-03-15T23:25:47.646" v="9886" actId="20577"/>
          <ac:spMkLst>
            <pc:docMk/>
            <pc:sldMk cId="2649073987" sldId="1143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2:36:51.512" v="9530" actId="20577"/>
          <ac:spMkLst>
            <pc:docMk/>
            <pc:sldMk cId="2649073987" sldId="1143"/>
            <ac:spMk id="3" creationId="{25EE93E1-E7F8-AF25-6F87-6F078FDBFB60}"/>
          </ac:spMkLst>
        </pc:spChg>
      </pc:sldChg>
      <pc:sldChg chg="add del">
        <pc:chgData name="Samson Zhou" userId="be955f33642ecbf5" providerId="LiveId" clId="{C6CA64D2-E7AC-40C0-9AEA-AE07160CA0B4}" dt="2024-03-15T22:15:02.706" v="8750"/>
        <pc:sldMkLst>
          <pc:docMk/>
          <pc:sldMk cId="4231538365" sldId="1143"/>
        </pc:sldMkLst>
      </pc:sldChg>
      <pc:sldChg chg="modSp add mod">
        <pc:chgData name="Samson Zhou" userId="be955f33642ecbf5" providerId="LiveId" clId="{C6CA64D2-E7AC-40C0-9AEA-AE07160CA0B4}" dt="2024-03-15T22:27:42.961" v="9156" actId="20577"/>
        <pc:sldMkLst>
          <pc:docMk/>
          <pc:sldMk cId="73031248" sldId="1144"/>
        </pc:sldMkLst>
        <pc:spChg chg="mod">
          <ac:chgData name="Samson Zhou" userId="be955f33642ecbf5" providerId="LiveId" clId="{C6CA64D2-E7AC-40C0-9AEA-AE07160CA0B4}" dt="2024-03-15T22:27:42.961" v="9156" actId="20577"/>
          <ac:spMkLst>
            <pc:docMk/>
            <pc:sldMk cId="73031248" sldId="1144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22:27:36.609" v="9143" actId="20577"/>
          <ac:spMkLst>
            <pc:docMk/>
            <pc:sldMk cId="73031248" sldId="1144"/>
            <ac:spMk id="4" creationId="{CAD96646-C04C-5073-4B33-CB43AAAA9312}"/>
          </ac:spMkLst>
        </pc:spChg>
      </pc:sldChg>
      <pc:sldChg chg="add del">
        <pc:chgData name="Samson Zhou" userId="be955f33642ecbf5" providerId="LiveId" clId="{C6CA64D2-E7AC-40C0-9AEA-AE07160CA0B4}" dt="2024-03-15T22:27:09.942" v="9099"/>
        <pc:sldMkLst>
          <pc:docMk/>
          <pc:sldMk cId="3942654044" sldId="1144"/>
        </pc:sldMkLst>
      </pc:sldChg>
      <pc:sldChg chg="add del">
        <pc:chgData name="Samson Zhou" userId="be955f33642ecbf5" providerId="LiveId" clId="{C6CA64D2-E7AC-40C0-9AEA-AE07160CA0B4}" dt="2024-03-15T22:33:30.415" v="9433" actId="47"/>
        <pc:sldMkLst>
          <pc:docMk/>
          <pc:sldMk cId="499131101" sldId="1145"/>
        </pc:sldMkLst>
      </pc:sldChg>
      <pc:sldChg chg="addSp delSp modSp add mod">
        <pc:chgData name="Samson Zhou" userId="be955f33642ecbf5" providerId="LiveId" clId="{C6CA64D2-E7AC-40C0-9AEA-AE07160CA0B4}" dt="2024-03-15T23:25:50.974" v="9887"/>
        <pc:sldMkLst>
          <pc:docMk/>
          <pc:sldMk cId="1788252449" sldId="1145"/>
        </pc:sldMkLst>
        <pc:spChg chg="mod">
          <ac:chgData name="Samson Zhou" userId="be955f33642ecbf5" providerId="LiveId" clId="{C6CA64D2-E7AC-40C0-9AEA-AE07160CA0B4}" dt="2024-03-15T23:25:50.974" v="9887"/>
          <ac:spMkLst>
            <pc:docMk/>
            <pc:sldMk cId="1788252449" sldId="1145"/>
            <ac:spMk id="2" creationId="{A28A4435-41D1-837B-ADB5-FFA456FE52BE}"/>
          </ac:spMkLst>
        </pc:spChg>
        <pc:spChg chg="del mod">
          <ac:chgData name="Samson Zhou" userId="be955f33642ecbf5" providerId="LiveId" clId="{C6CA64D2-E7AC-40C0-9AEA-AE07160CA0B4}" dt="2024-03-15T22:34:43.536" v="9437" actId="478"/>
          <ac:spMkLst>
            <pc:docMk/>
            <pc:sldMk cId="1788252449" sldId="1145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2:36:57.741" v="9535" actId="14100"/>
          <ac:spMkLst>
            <pc:docMk/>
            <pc:sldMk cId="1788252449" sldId="1145"/>
            <ac:spMk id="5" creationId="{A692DB03-6B05-C61E-C475-A8463B3CA87E}"/>
          </ac:spMkLst>
        </pc:spChg>
        <pc:spChg chg="add mod">
          <ac:chgData name="Samson Zhou" userId="be955f33642ecbf5" providerId="LiveId" clId="{C6CA64D2-E7AC-40C0-9AEA-AE07160CA0B4}" dt="2024-03-15T22:37:42.329" v="9588" actId="1076"/>
          <ac:spMkLst>
            <pc:docMk/>
            <pc:sldMk cId="1788252449" sldId="1145"/>
            <ac:spMk id="7" creationId="{31A97231-71FE-8763-4D12-138EC6718476}"/>
          </ac:spMkLst>
        </pc:spChg>
        <pc:spChg chg="add mod">
          <ac:chgData name="Samson Zhou" userId="be955f33642ecbf5" providerId="LiveId" clId="{C6CA64D2-E7AC-40C0-9AEA-AE07160CA0B4}" dt="2024-03-15T22:38:18.881" v="9601" actId="1076"/>
          <ac:spMkLst>
            <pc:docMk/>
            <pc:sldMk cId="1788252449" sldId="1145"/>
            <ac:spMk id="8" creationId="{89217A18-5282-A18B-BD03-6F32EDC04CFB}"/>
          </ac:spMkLst>
        </pc:spChg>
        <pc:spChg chg="add mod">
          <ac:chgData name="Samson Zhou" userId="be955f33642ecbf5" providerId="LiveId" clId="{C6CA64D2-E7AC-40C0-9AEA-AE07160CA0B4}" dt="2024-03-15T22:59:31.150" v="9616" actId="20577"/>
          <ac:spMkLst>
            <pc:docMk/>
            <pc:sldMk cId="1788252449" sldId="1145"/>
            <ac:spMk id="9" creationId="{6D8B5460-00E0-DF33-767B-A8280C628B04}"/>
          </ac:spMkLst>
        </pc:spChg>
        <pc:spChg chg="add mod">
          <ac:chgData name="Samson Zhou" userId="be955f33642ecbf5" providerId="LiveId" clId="{C6CA64D2-E7AC-40C0-9AEA-AE07160CA0B4}" dt="2024-03-15T23:01:58.629" v="9645" actId="1076"/>
          <ac:spMkLst>
            <pc:docMk/>
            <pc:sldMk cId="1788252449" sldId="1145"/>
            <ac:spMk id="10" creationId="{FF7603B3-5808-6D3C-1E31-1334124AFD34}"/>
          </ac:spMkLst>
        </pc:spChg>
      </pc:sldChg>
      <pc:sldChg chg="add del">
        <pc:chgData name="Samson Zhou" userId="be955f33642ecbf5" providerId="LiveId" clId="{C6CA64D2-E7AC-40C0-9AEA-AE07160CA0B4}" dt="2024-03-15T22:28:19.578" v="9174"/>
        <pc:sldMkLst>
          <pc:docMk/>
          <pc:sldMk cId="2579040690" sldId="1145"/>
        </pc:sldMkLst>
      </pc:sldChg>
      <pc:sldChg chg="addSp delSp modSp add mod">
        <pc:chgData name="Samson Zhou" userId="be955f33642ecbf5" providerId="LiveId" clId="{C6CA64D2-E7AC-40C0-9AEA-AE07160CA0B4}" dt="2024-03-15T23:25:52.677" v="9888"/>
        <pc:sldMkLst>
          <pc:docMk/>
          <pc:sldMk cId="802004843" sldId="1146"/>
        </pc:sldMkLst>
        <pc:spChg chg="mod">
          <ac:chgData name="Samson Zhou" userId="be955f33642ecbf5" providerId="LiveId" clId="{C6CA64D2-E7AC-40C0-9AEA-AE07160CA0B4}" dt="2024-03-15T23:25:52.677" v="9888"/>
          <ac:spMkLst>
            <pc:docMk/>
            <pc:sldMk cId="802004843" sldId="1146"/>
            <ac:spMk id="2" creationId="{A28A4435-41D1-837B-ADB5-FFA456FE52BE}"/>
          </ac:spMkLst>
        </pc:spChg>
        <pc:spChg chg="add mod">
          <ac:chgData name="Samson Zhou" userId="be955f33642ecbf5" providerId="LiveId" clId="{C6CA64D2-E7AC-40C0-9AEA-AE07160CA0B4}" dt="2024-03-15T23:03:27.309" v="9700" actId="21"/>
          <ac:spMkLst>
            <pc:docMk/>
            <pc:sldMk cId="802004843" sldId="1146"/>
            <ac:spMk id="3" creationId="{075CA311-D3CC-F63E-238D-1D196AB9B70C}"/>
          </ac:spMkLst>
        </pc:spChg>
        <pc:spChg chg="mod">
          <ac:chgData name="Samson Zhou" userId="be955f33642ecbf5" providerId="LiveId" clId="{C6CA64D2-E7AC-40C0-9AEA-AE07160CA0B4}" dt="2024-03-15T23:02:46.502" v="9673" actId="14100"/>
          <ac:spMkLst>
            <pc:docMk/>
            <pc:sldMk cId="802004843" sldId="1146"/>
            <ac:spMk id="5" creationId="{A692DB03-6B05-C61E-C475-A8463B3CA87E}"/>
          </ac:spMkLst>
        </pc:spChg>
        <pc:spChg chg="add mod">
          <ac:chgData name="Samson Zhou" userId="be955f33642ecbf5" providerId="LiveId" clId="{C6CA64D2-E7AC-40C0-9AEA-AE07160CA0B4}" dt="2024-03-15T23:03:34.284" v="9706" actId="1076"/>
          <ac:spMkLst>
            <pc:docMk/>
            <pc:sldMk cId="802004843" sldId="1146"/>
            <ac:spMk id="6" creationId="{5EDDB2E7-E432-4068-5DA3-457CA2C0725D}"/>
          </ac:spMkLst>
        </pc:spChg>
        <pc:spChg chg="del">
          <ac:chgData name="Samson Zhou" userId="be955f33642ecbf5" providerId="LiveId" clId="{C6CA64D2-E7AC-40C0-9AEA-AE07160CA0B4}" dt="2024-03-15T23:02:27.797" v="9664" actId="478"/>
          <ac:spMkLst>
            <pc:docMk/>
            <pc:sldMk cId="802004843" sldId="1146"/>
            <ac:spMk id="7" creationId="{31A97231-71FE-8763-4D12-138EC6718476}"/>
          </ac:spMkLst>
        </pc:spChg>
        <pc:spChg chg="del">
          <ac:chgData name="Samson Zhou" userId="be955f33642ecbf5" providerId="LiveId" clId="{C6CA64D2-E7AC-40C0-9AEA-AE07160CA0B4}" dt="2024-03-15T23:02:23.603" v="9662" actId="478"/>
          <ac:spMkLst>
            <pc:docMk/>
            <pc:sldMk cId="802004843" sldId="1146"/>
            <ac:spMk id="8" creationId="{89217A18-5282-A18B-BD03-6F32EDC04CFB}"/>
          </ac:spMkLst>
        </pc:spChg>
        <pc:spChg chg="del">
          <ac:chgData name="Samson Zhou" userId="be955f33642ecbf5" providerId="LiveId" clId="{C6CA64D2-E7AC-40C0-9AEA-AE07160CA0B4}" dt="2024-03-15T23:02:24.923" v="9663" actId="478"/>
          <ac:spMkLst>
            <pc:docMk/>
            <pc:sldMk cId="802004843" sldId="1146"/>
            <ac:spMk id="9" creationId="{6D8B5460-00E0-DF33-767B-A8280C628B04}"/>
          </ac:spMkLst>
        </pc:spChg>
        <pc:spChg chg="del mod">
          <ac:chgData name="Samson Zhou" userId="be955f33642ecbf5" providerId="LiveId" clId="{C6CA64D2-E7AC-40C0-9AEA-AE07160CA0B4}" dt="2024-03-15T23:02:23.603" v="9662" actId="478"/>
          <ac:spMkLst>
            <pc:docMk/>
            <pc:sldMk cId="802004843" sldId="1146"/>
            <ac:spMk id="10" creationId="{FF7603B3-5808-6D3C-1E31-1334124AFD34}"/>
          </ac:spMkLst>
        </pc:spChg>
        <pc:spChg chg="add mod">
          <ac:chgData name="Samson Zhou" userId="be955f33642ecbf5" providerId="LiveId" clId="{C6CA64D2-E7AC-40C0-9AEA-AE07160CA0B4}" dt="2024-03-15T23:03:46.965" v="9718" actId="1076"/>
          <ac:spMkLst>
            <pc:docMk/>
            <pc:sldMk cId="802004843" sldId="1146"/>
            <ac:spMk id="11" creationId="{D07CEE77-8020-B087-1419-E9F8394DA92D}"/>
          </ac:spMkLst>
        </pc:spChg>
      </pc:sldChg>
      <pc:sldChg chg="modSp add mod">
        <pc:chgData name="Samson Zhou" userId="be955f33642ecbf5" providerId="LiveId" clId="{C6CA64D2-E7AC-40C0-9AEA-AE07160CA0B4}" dt="2024-03-15T23:25:55.411" v="9889"/>
        <pc:sldMkLst>
          <pc:docMk/>
          <pc:sldMk cId="2494532223" sldId="1147"/>
        </pc:sldMkLst>
        <pc:spChg chg="mod">
          <ac:chgData name="Samson Zhou" userId="be955f33642ecbf5" providerId="LiveId" clId="{C6CA64D2-E7AC-40C0-9AEA-AE07160CA0B4}" dt="2024-03-15T23:25:55.411" v="9889"/>
          <ac:spMkLst>
            <pc:docMk/>
            <pc:sldMk cId="2494532223" sldId="1147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04:52.131" v="9765" actId="20577"/>
          <ac:spMkLst>
            <pc:docMk/>
            <pc:sldMk cId="2494532223" sldId="1147"/>
            <ac:spMk id="3" creationId="{25EE93E1-E7F8-AF25-6F87-6F078FDBFB60}"/>
          </ac:spMkLst>
        </pc:spChg>
      </pc:sldChg>
      <pc:sldChg chg="addSp modSp add mod">
        <pc:chgData name="Samson Zhou" userId="be955f33642ecbf5" providerId="LiveId" clId="{C6CA64D2-E7AC-40C0-9AEA-AE07160CA0B4}" dt="2024-03-15T23:30:11.728" v="9999" actId="1076"/>
        <pc:sldMkLst>
          <pc:docMk/>
          <pc:sldMk cId="1266475814" sldId="1148"/>
        </pc:sldMkLst>
        <pc:spChg chg="mod">
          <ac:chgData name="Samson Zhou" userId="be955f33642ecbf5" providerId="LiveId" clId="{C6CA64D2-E7AC-40C0-9AEA-AE07160CA0B4}" dt="2024-03-15T23:25:32.037" v="9851" actId="20577"/>
          <ac:spMkLst>
            <pc:docMk/>
            <pc:sldMk cId="1266475814" sldId="1148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26:39.082" v="9946" actId="20577"/>
          <ac:spMkLst>
            <pc:docMk/>
            <pc:sldMk cId="1266475814" sldId="1148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3:29:51.542" v="9988" actId="1076"/>
          <ac:spMkLst>
            <pc:docMk/>
            <pc:sldMk cId="1266475814" sldId="1148"/>
            <ac:spMk id="4" creationId="{58EADE1D-3772-B85D-9C72-ABF4FA47D3C0}"/>
          </ac:spMkLst>
        </pc:spChg>
        <pc:spChg chg="add mod">
          <ac:chgData name="Samson Zhou" userId="be955f33642ecbf5" providerId="LiveId" clId="{C6CA64D2-E7AC-40C0-9AEA-AE07160CA0B4}" dt="2024-03-15T23:30:11.728" v="9999" actId="1076"/>
          <ac:spMkLst>
            <pc:docMk/>
            <pc:sldMk cId="1266475814" sldId="1148"/>
            <ac:spMk id="5" creationId="{FFB2F2AC-FE07-4DAC-EA7A-9CC8E75FF3D2}"/>
          </ac:spMkLst>
        </pc:spChg>
      </pc:sldChg>
      <pc:sldChg chg="modSp add del mod">
        <pc:chgData name="Samson Zhou" userId="be955f33642ecbf5" providerId="LiveId" clId="{C6CA64D2-E7AC-40C0-9AEA-AE07160CA0B4}" dt="2024-03-15T23:30:58.430" v="10005" actId="1076"/>
        <pc:sldMkLst>
          <pc:docMk/>
          <pc:sldMk cId="917444744" sldId="1149"/>
        </pc:sldMkLst>
        <pc:spChg chg="mod">
          <ac:chgData name="Samson Zhou" userId="be955f33642ecbf5" providerId="LiveId" clId="{C6CA64D2-E7AC-40C0-9AEA-AE07160CA0B4}" dt="2024-03-15T23:30:54.852" v="10004" actId="20577"/>
          <ac:spMkLst>
            <pc:docMk/>
            <pc:sldMk cId="917444744" sldId="1149"/>
            <ac:spMk id="3" creationId="{25EE93E1-E7F8-AF25-6F87-6F078FDBFB60}"/>
          </ac:spMkLst>
        </pc:spChg>
        <pc:spChg chg="mod">
          <ac:chgData name="Samson Zhou" userId="be955f33642ecbf5" providerId="LiveId" clId="{C6CA64D2-E7AC-40C0-9AEA-AE07160CA0B4}" dt="2024-03-15T23:30:58.430" v="10005" actId="1076"/>
          <ac:spMkLst>
            <pc:docMk/>
            <pc:sldMk cId="917444744" sldId="1149"/>
            <ac:spMk id="4" creationId="{58EADE1D-3772-B85D-9C72-ABF4FA47D3C0}"/>
          </ac:spMkLst>
        </pc:spChg>
      </pc:sldChg>
      <pc:sldChg chg="modSp add mod">
        <pc:chgData name="Samson Zhou" userId="be955f33642ecbf5" providerId="LiveId" clId="{C6CA64D2-E7AC-40C0-9AEA-AE07160CA0B4}" dt="2024-03-15T23:31:22.976" v="10057" actId="20577"/>
        <pc:sldMkLst>
          <pc:docMk/>
          <pc:sldMk cId="4176499084" sldId="1150"/>
        </pc:sldMkLst>
        <pc:spChg chg="mod">
          <ac:chgData name="Samson Zhou" userId="be955f33642ecbf5" providerId="LiveId" clId="{C6CA64D2-E7AC-40C0-9AEA-AE07160CA0B4}" dt="2024-03-15T23:31:22.976" v="10057" actId="20577"/>
          <ac:spMkLst>
            <pc:docMk/>
            <pc:sldMk cId="4176499084" sldId="1150"/>
            <ac:spMk id="3" creationId="{25EE93E1-E7F8-AF25-6F87-6F078FDBFB60}"/>
          </ac:spMkLst>
        </pc:spChg>
      </pc:sldChg>
      <pc:sldChg chg="delSp modSp add mod">
        <pc:chgData name="Samson Zhou" userId="be955f33642ecbf5" providerId="LiveId" clId="{C6CA64D2-E7AC-40C0-9AEA-AE07160CA0B4}" dt="2024-03-15T23:32:21.374" v="10148" actId="20577"/>
        <pc:sldMkLst>
          <pc:docMk/>
          <pc:sldMk cId="2811776903" sldId="1151"/>
        </pc:sldMkLst>
        <pc:spChg chg="mod">
          <ac:chgData name="Samson Zhou" userId="be955f33642ecbf5" providerId="LiveId" clId="{C6CA64D2-E7AC-40C0-9AEA-AE07160CA0B4}" dt="2024-03-15T23:32:21.374" v="10148" actId="20577"/>
          <ac:spMkLst>
            <pc:docMk/>
            <pc:sldMk cId="2811776903" sldId="1151"/>
            <ac:spMk id="3" creationId="{25EE93E1-E7F8-AF25-6F87-6F078FDBFB60}"/>
          </ac:spMkLst>
        </pc:spChg>
        <pc:spChg chg="del">
          <ac:chgData name="Samson Zhou" userId="be955f33642ecbf5" providerId="LiveId" clId="{C6CA64D2-E7AC-40C0-9AEA-AE07160CA0B4}" dt="2024-03-15T23:31:58.725" v="10108" actId="478"/>
          <ac:spMkLst>
            <pc:docMk/>
            <pc:sldMk cId="2811776903" sldId="1151"/>
            <ac:spMk id="4" creationId="{58EADE1D-3772-B85D-9C72-ABF4FA47D3C0}"/>
          </ac:spMkLst>
        </pc:spChg>
        <pc:spChg chg="del">
          <ac:chgData name="Samson Zhou" userId="be955f33642ecbf5" providerId="LiveId" clId="{C6CA64D2-E7AC-40C0-9AEA-AE07160CA0B4}" dt="2024-03-15T23:31:54.881" v="10105" actId="478"/>
          <ac:spMkLst>
            <pc:docMk/>
            <pc:sldMk cId="2811776903" sldId="1151"/>
            <ac:spMk id="5" creationId="{FFB2F2AC-FE07-4DAC-EA7A-9CC8E75FF3D2}"/>
          </ac:spMkLst>
        </pc:spChg>
      </pc:sldChg>
      <pc:sldChg chg="addSp modSp add mod">
        <pc:chgData name="Samson Zhou" userId="be955f33642ecbf5" providerId="LiveId" clId="{C6CA64D2-E7AC-40C0-9AEA-AE07160CA0B4}" dt="2024-03-15T23:34:37.913" v="10381" actId="20577"/>
        <pc:sldMkLst>
          <pc:docMk/>
          <pc:sldMk cId="2581488487" sldId="1152"/>
        </pc:sldMkLst>
        <pc:spChg chg="mod">
          <ac:chgData name="Samson Zhou" userId="be955f33642ecbf5" providerId="LiveId" clId="{C6CA64D2-E7AC-40C0-9AEA-AE07160CA0B4}" dt="2024-03-15T23:32:38.628" v="10195" actId="20577"/>
          <ac:spMkLst>
            <pc:docMk/>
            <pc:sldMk cId="2581488487" sldId="1152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34:37.913" v="10381" actId="20577"/>
          <ac:spMkLst>
            <pc:docMk/>
            <pc:sldMk cId="2581488487" sldId="1152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3:34:06.976" v="10339" actId="1076"/>
          <ac:spMkLst>
            <pc:docMk/>
            <pc:sldMk cId="2581488487" sldId="1152"/>
            <ac:spMk id="5" creationId="{3208ECA4-1A00-2CB7-AF16-58E0D5435736}"/>
          </ac:spMkLst>
        </pc:spChg>
      </pc:sldChg>
      <pc:sldChg chg="modSp add mod">
        <pc:chgData name="Samson Zhou" userId="be955f33642ecbf5" providerId="LiveId" clId="{C6CA64D2-E7AC-40C0-9AEA-AE07160CA0B4}" dt="2024-03-15T23:36:11.050" v="10449" actId="20577"/>
        <pc:sldMkLst>
          <pc:docMk/>
          <pc:sldMk cId="422155259" sldId="1153"/>
        </pc:sldMkLst>
        <pc:spChg chg="mod">
          <ac:chgData name="Samson Zhou" userId="be955f33642ecbf5" providerId="LiveId" clId="{C6CA64D2-E7AC-40C0-9AEA-AE07160CA0B4}" dt="2024-03-15T23:36:11.050" v="10449" actId="20577"/>
          <ac:spMkLst>
            <pc:docMk/>
            <pc:sldMk cId="422155259" sldId="1153"/>
            <ac:spMk id="3" creationId="{25EE93E1-E7F8-AF25-6F87-6F078FDBFB60}"/>
          </ac:spMkLst>
        </pc:spChg>
        <pc:spChg chg="mod">
          <ac:chgData name="Samson Zhou" userId="be955f33642ecbf5" providerId="LiveId" clId="{C6CA64D2-E7AC-40C0-9AEA-AE07160CA0B4}" dt="2024-03-15T23:35:17.427" v="10402" actId="20577"/>
          <ac:spMkLst>
            <pc:docMk/>
            <pc:sldMk cId="422155259" sldId="1153"/>
            <ac:spMk id="5" creationId="{3208ECA4-1A00-2CB7-AF16-58E0D5435736}"/>
          </ac:spMkLst>
        </pc:spChg>
      </pc:sldChg>
      <pc:sldChg chg="modSp add">
        <pc:chgData name="Samson Zhou" userId="be955f33642ecbf5" providerId="LiveId" clId="{C6CA64D2-E7AC-40C0-9AEA-AE07160CA0B4}" dt="2024-03-15T23:36:15.050" v="10451" actId="20577"/>
        <pc:sldMkLst>
          <pc:docMk/>
          <pc:sldMk cId="4225165053" sldId="1154"/>
        </pc:sldMkLst>
        <pc:spChg chg="mod">
          <ac:chgData name="Samson Zhou" userId="be955f33642ecbf5" providerId="LiveId" clId="{C6CA64D2-E7AC-40C0-9AEA-AE07160CA0B4}" dt="2024-03-15T23:36:15.050" v="10451" actId="20577"/>
          <ac:spMkLst>
            <pc:docMk/>
            <pc:sldMk cId="4225165053" sldId="1154"/>
            <ac:spMk id="3" creationId="{25EE93E1-E7F8-AF25-6F87-6F078FDBFB60}"/>
          </ac:spMkLst>
        </pc:spChg>
      </pc:sldChg>
      <pc:sldChg chg="addSp delSp modSp add mod">
        <pc:chgData name="Samson Zhou" userId="be955f33642ecbf5" providerId="LiveId" clId="{C6CA64D2-E7AC-40C0-9AEA-AE07160CA0B4}" dt="2024-03-15T23:39:18.769" v="10588" actId="1076"/>
        <pc:sldMkLst>
          <pc:docMk/>
          <pc:sldMk cId="1406575876" sldId="1155"/>
        </pc:sldMkLst>
        <pc:spChg chg="mod">
          <ac:chgData name="Samson Zhou" userId="be955f33642ecbf5" providerId="LiveId" clId="{C6CA64D2-E7AC-40C0-9AEA-AE07160CA0B4}" dt="2024-03-15T23:38:52.098" v="10536"/>
          <ac:spMkLst>
            <pc:docMk/>
            <pc:sldMk cId="1406575876" sldId="1155"/>
            <ac:spMk id="3" creationId="{25EE93E1-E7F8-AF25-6F87-6F078FDBFB60}"/>
          </ac:spMkLst>
        </pc:spChg>
        <pc:spChg chg="del">
          <ac:chgData name="Samson Zhou" userId="be955f33642ecbf5" providerId="LiveId" clId="{C6CA64D2-E7AC-40C0-9AEA-AE07160CA0B4}" dt="2024-03-15T23:38:39.051" v="10528" actId="478"/>
          <ac:spMkLst>
            <pc:docMk/>
            <pc:sldMk cId="1406575876" sldId="1155"/>
            <ac:spMk id="5" creationId="{3208ECA4-1A00-2CB7-AF16-58E0D5435736}"/>
          </ac:spMkLst>
        </pc:spChg>
        <pc:spChg chg="add mod">
          <ac:chgData name="Samson Zhou" userId="be955f33642ecbf5" providerId="LiveId" clId="{C6CA64D2-E7AC-40C0-9AEA-AE07160CA0B4}" dt="2024-03-15T23:38:47.223" v="10534" actId="6549"/>
          <ac:spMkLst>
            <pc:docMk/>
            <pc:sldMk cId="1406575876" sldId="1155"/>
            <ac:spMk id="6" creationId="{99EBDE14-082E-6E64-E0F8-264990FE79EC}"/>
          </ac:spMkLst>
        </pc:spChg>
        <pc:spChg chg="add mod">
          <ac:chgData name="Samson Zhou" userId="be955f33642ecbf5" providerId="LiveId" clId="{C6CA64D2-E7AC-40C0-9AEA-AE07160CA0B4}" dt="2024-03-15T23:39:18.769" v="10588" actId="1076"/>
          <ac:spMkLst>
            <pc:docMk/>
            <pc:sldMk cId="1406575876" sldId="1155"/>
            <ac:spMk id="8" creationId="{82AFD3A2-EBEE-20B4-0DEF-40D42192BEF2}"/>
          </ac:spMkLst>
        </pc:spChg>
      </pc:sldChg>
      <pc:sldChg chg="modSp add mod">
        <pc:chgData name="Samson Zhou" userId="be955f33642ecbf5" providerId="LiveId" clId="{C6CA64D2-E7AC-40C0-9AEA-AE07160CA0B4}" dt="2024-03-15T23:40:11.230" v="10647" actId="20577"/>
        <pc:sldMkLst>
          <pc:docMk/>
          <pc:sldMk cId="3775513130" sldId="1156"/>
        </pc:sldMkLst>
        <pc:spChg chg="mod">
          <ac:chgData name="Samson Zhou" userId="be955f33642ecbf5" providerId="LiveId" clId="{C6CA64D2-E7AC-40C0-9AEA-AE07160CA0B4}" dt="2024-03-15T23:40:11.230" v="10647" actId="20577"/>
          <ac:spMkLst>
            <pc:docMk/>
            <pc:sldMk cId="3775513130" sldId="1156"/>
            <ac:spMk id="3" creationId="{25EE93E1-E7F8-AF25-6F87-6F078FDBFB60}"/>
          </ac:spMkLst>
        </pc:spChg>
        <pc:spChg chg="mod">
          <ac:chgData name="Samson Zhou" userId="be955f33642ecbf5" providerId="LiveId" clId="{C6CA64D2-E7AC-40C0-9AEA-AE07160CA0B4}" dt="2024-03-15T23:39:37.941" v="10600" actId="20577"/>
          <ac:spMkLst>
            <pc:docMk/>
            <pc:sldMk cId="3775513130" sldId="1156"/>
            <ac:spMk id="5" creationId="{3208ECA4-1A00-2CB7-AF16-58E0D5435736}"/>
          </ac:spMkLst>
        </pc:spChg>
      </pc:sldChg>
      <pc:sldChg chg="add del">
        <pc:chgData name="Samson Zhou" userId="be955f33642ecbf5" providerId="LiveId" clId="{C6CA64D2-E7AC-40C0-9AEA-AE07160CA0B4}" dt="2024-03-15T23:43:07.392" v="10649"/>
        <pc:sldMkLst>
          <pc:docMk/>
          <pc:sldMk cId="3704340740" sldId="1157"/>
        </pc:sldMkLst>
      </pc:sldChg>
      <pc:sldChg chg="modSp add mod">
        <pc:chgData name="Samson Zhou" userId="be955f33642ecbf5" providerId="LiveId" clId="{C6CA64D2-E7AC-40C0-9AEA-AE07160CA0B4}" dt="2024-03-15T23:45:11.216" v="10697"/>
        <pc:sldMkLst>
          <pc:docMk/>
          <pc:sldMk cId="4206584462" sldId="1157"/>
        </pc:sldMkLst>
        <pc:spChg chg="mod">
          <ac:chgData name="Samson Zhou" userId="be955f33642ecbf5" providerId="LiveId" clId="{C6CA64D2-E7AC-40C0-9AEA-AE07160CA0B4}" dt="2024-03-15T23:44:38.701" v="10675" actId="20577"/>
          <ac:spMkLst>
            <pc:docMk/>
            <pc:sldMk cId="4206584462" sldId="1157"/>
            <ac:spMk id="2" creationId="{A28A4435-41D1-837B-ADB5-FFA456FE52BE}"/>
          </ac:spMkLst>
        </pc:spChg>
        <pc:spChg chg="mod">
          <ac:chgData name="Samson Zhou" userId="be955f33642ecbf5" providerId="LiveId" clId="{C6CA64D2-E7AC-40C0-9AEA-AE07160CA0B4}" dt="2024-03-15T23:45:11.216" v="10697"/>
          <ac:spMkLst>
            <pc:docMk/>
            <pc:sldMk cId="4206584462" sldId="1157"/>
            <ac:spMk id="3" creationId="{25EE93E1-E7F8-AF25-6F87-6F078FDBFB60}"/>
          </ac:spMkLst>
        </pc:spChg>
      </pc:sldChg>
      <pc:sldChg chg="modSp add del mod">
        <pc:chgData name="Samson Zhou" userId="be955f33642ecbf5" providerId="LiveId" clId="{C6CA64D2-E7AC-40C0-9AEA-AE07160CA0B4}" dt="2024-03-15T23:52:27.330" v="10919" actId="47"/>
        <pc:sldMkLst>
          <pc:docMk/>
          <pc:sldMk cId="3058199059" sldId="1158"/>
        </pc:sldMkLst>
        <pc:spChg chg="mod">
          <ac:chgData name="Samson Zhou" userId="be955f33642ecbf5" providerId="LiveId" clId="{C6CA64D2-E7AC-40C0-9AEA-AE07160CA0B4}" dt="2024-03-15T23:45:19.716" v="10701"/>
          <ac:spMkLst>
            <pc:docMk/>
            <pc:sldMk cId="3058199059" sldId="1158"/>
            <ac:spMk id="5" creationId="{A692DB03-6B05-C61E-C475-A8463B3CA87E}"/>
          </ac:spMkLst>
        </pc:spChg>
        <pc:spChg chg="mod">
          <ac:chgData name="Samson Zhou" userId="be955f33642ecbf5" providerId="LiveId" clId="{C6CA64D2-E7AC-40C0-9AEA-AE07160CA0B4}" dt="2024-03-15T23:45:43.606" v="10710" actId="1076"/>
          <ac:spMkLst>
            <pc:docMk/>
            <pc:sldMk cId="3058199059" sldId="1158"/>
            <ac:spMk id="7" creationId="{31A97231-71FE-8763-4D12-138EC6718476}"/>
          </ac:spMkLst>
        </pc:spChg>
        <pc:spChg chg="mod">
          <ac:chgData name="Samson Zhou" userId="be955f33642ecbf5" providerId="LiveId" clId="{C6CA64D2-E7AC-40C0-9AEA-AE07160CA0B4}" dt="2024-03-15T23:45:40.887" v="10709" actId="1076"/>
          <ac:spMkLst>
            <pc:docMk/>
            <pc:sldMk cId="3058199059" sldId="1158"/>
            <ac:spMk id="8" creationId="{89217A18-5282-A18B-BD03-6F32EDC04CFB}"/>
          </ac:spMkLst>
        </pc:spChg>
        <pc:spChg chg="mod">
          <ac:chgData name="Samson Zhou" userId="be955f33642ecbf5" providerId="LiveId" clId="{C6CA64D2-E7AC-40C0-9AEA-AE07160CA0B4}" dt="2024-03-15T23:45:35.668" v="10707" actId="1076"/>
          <ac:spMkLst>
            <pc:docMk/>
            <pc:sldMk cId="3058199059" sldId="1158"/>
            <ac:spMk id="9" creationId="{6D8B5460-00E0-DF33-767B-A8280C628B04}"/>
          </ac:spMkLst>
        </pc:spChg>
      </pc:sldChg>
      <pc:sldChg chg="addSp modSp add mod">
        <pc:chgData name="Samson Zhou" userId="be955f33642ecbf5" providerId="LiveId" clId="{C6CA64D2-E7AC-40C0-9AEA-AE07160CA0B4}" dt="2024-03-15T23:52:19.971" v="10918" actId="1076"/>
        <pc:sldMkLst>
          <pc:docMk/>
          <pc:sldMk cId="2526677730" sldId="1159"/>
        </pc:sldMkLst>
        <pc:spChg chg="mod">
          <ac:chgData name="Samson Zhou" userId="be955f33642ecbf5" providerId="LiveId" clId="{C6CA64D2-E7AC-40C0-9AEA-AE07160CA0B4}" dt="2024-03-15T23:49:55.613" v="10798" actId="20577"/>
          <ac:spMkLst>
            <pc:docMk/>
            <pc:sldMk cId="2526677730" sldId="1159"/>
            <ac:spMk id="3" creationId="{25EE93E1-E7F8-AF25-6F87-6F078FDBFB60}"/>
          </ac:spMkLst>
        </pc:spChg>
        <pc:spChg chg="add mod">
          <ac:chgData name="Samson Zhou" userId="be955f33642ecbf5" providerId="LiveId" clId="{C6CA64D2-E7AC-40C0-9AEA-AE07160CA0B4}" dt="2024-03-15T23:51:50.453" v="10900" actId="1076"/>
          <ac:spMkLst>
            <pc:docMk/>
            <pc:sldMk cId="2526677730" sldId="1159"/>
            <ac:spMk id="5" creationId="{0046BA25-A342-C0FC-6C51-500CE883F1D7}"/>
          </ac:spMkLst>
        </pc:spChg>
        <pc:spChg chg="add mod">
          <ac:chgData name="Samson Zhou" userId="be955f33642ecbf5" providerId="LiveId" clId="{C6CA64D2-E7AC-40C0-9AEA-AE07160CA0B4}" dt="2024-03-15T23:52:19.971" v="10918" actId="1076"/>
          <ac:spMkLst>
            <pc:docMk/>
            <pc:sldMk cId="2526677730" sldId="1159"/>
            <ac:spMk id="7" creationId="{14AA50DE-5601-BA12-4C23-C97A05217803}"/>
          </ac:spMkLst>
        </pc:spChg>
        <pc:spChg chg="add mod">
          <ac:chgData name="Samson Zhou" userId="be955f33642ecbf5" providerId="LiveId" clId="{C6CA64D2-E7AC-40C0-9AEA-AE07160CA0B4}" dt="2024-03-15T23:52:08.750" v="10912"/>
          <ac:spMkLst>
            <pc:docMk/>
            <pc:sldMk cId="2526677730" sldId="1159"/>
            <ac:spMk id="8" creationId="{7C8CD4A0-0A5E-2A44-BEB6-86C06BE20DFB}"/>
          </ac:spMkLst>
        </pc:spChg>
      </pc:sldChg>
      <pc:sldChg chg="modSp add mod">
        <pc:chgData name="Samson Zhou" userId="be955f33642ecbf5" providerId="LiveId" clId="{C6CA64D2-E7AC-40C0-9AEA-AE07160CA0B4}" dt="2024-03-15T23:52:59.751" v="10976" actId="20577"/>
        <pc:sldMkLst>
          <pc:docMk/>
          <pc:sldMk cId="2621280286" sldId="1160"/>
        </pc:sldMkLst>
        <pc:spChg chg="mod">
          <ac:chgData name="Samson Zhou" userId="be955f33642ecbf5" providerId="LiveId" clId="{C6CA64D2-E7AC-40C0-9AEA-AE07160CA0B4}" dt="2024-03-15T23:52:59.751" v="10976" actId="20577"/>
          <ac:spMkLst>
            <pc:docMk/>
            <pc:sldMk cId="2621280286" sldId="1160"/>
            <ac:spMk id="3" creationId="{25EE93E1-E7F8-AF25-6F87-6F078FDBFB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F036-3B05-4EA6-B442-BDCA360DE431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B6275-5234-44A0-AFF9-8DD84DD6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https://cs.stackexchange.com/questions/128959/how-to-prove-that-the-dual-linear-program-of-the-max-flow-linear-program-indeed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8B6275-5234-44A0-AFF9-8DD84DD6ED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83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29DE-611B-4367-B8CF-5E676A498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F7BAF-1FB2-E080-B6CB-48CD67BF5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D596-E5A3-E77E-A979-05322BCD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568E-99BC-0386-8187-DAF19E5F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1E14-0A24-7040-652B-CF6DB54C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CEEE-E4D7-998E-0204-82E7274F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C6975-CB61-55EC-846D-728B1BD9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DE43-AAFE-7A25-6BE2-2396319F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C0B7-2DA3-8EEB-D924-5C5B2289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AABE-15E3-BDEA-096F-9C1DE8F8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341B-87CE-8A24-C002-CFB547FB4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5B65-A34E-5DC8-6592-AD56E770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F0E9-AE4A-2785-7477-20FAC30F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DE51-BF5A-3FC6-7F15-267CF358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A832-45B6-2E7A-A98C-C15B4A50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DD3D-F15A-7B5A-21DC-28361256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FCDE-96D1-25BE-1B17-DBACD32E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BBF7-8777-C32A-FD60-48852B78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682B-FE62-DA48-4BBA-82693433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6909-D6BE-2601-BBCA-38C486C1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66D9-1B51-003F-DF99-99BE437C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9A43-92C0-F4CA-F6D8-57566820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D6B4-3169-3192-1552-3BC034C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519-B2C9-CD0A-BFCE-06EAB191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C9D1-B1FE-A1DB-AEA3-6F307772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DC01-6733-7D24-45FB-28EC0642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300B-8D02-019B-F336-FA2716DAB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7219-618C-9403-9FB4-87B9FA628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A82E-FAC7-34A8-BD2E-6F73FCF4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2689-685D-2205-A0FC-7D619A9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7D8C3-CE2C-5ECB-97FE-BF2C630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4C3E-AA84-EA4E-2D55-4E40B6E6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8B0E-2FFE-FB34-321D-8F5AEAD2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BDA1A-7E39-C11F-E9B8-4492BEFF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A5DB7-C410-06C2-4BAB-F74ED503E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D98D2-37FE-8035-413C-35B47AE4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C6A47-1219-AD43-BBA1-CEC0AE3B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FB23E-C992-F84D-4B16-072926EB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C69B4-4A03-E695-15B5-0B097642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C09-19D8-F464-680D-DF528BDB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554DD-8334-9E02-4A99-99529B8A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9DD5-D942-2519-04AD-D668E200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9FF2-29BE-3052-CED3-495285B2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CFB69-B163-6A3F-DAEA-249622D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9751-3BCD-4142-6A85-44D618E0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1A8B4-CC3F-4631-EF5D-5EA17DF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9113-38FC-B884-7C98-57632A9A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F80E-4D29-4165-BE1D-C7316087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4D62E-CFD2-42D0-A1BA-D815B0A2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44BD-B6DA-55B1-1C34-51DC5FA6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EDCFE-A727-B4C1-1C08-DDB4268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2AC45-0873-4A50-6AB0-B77C9163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08AC-72F0-4C64-D785-1F9EAE7B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DEE19-F603-6492-2EC3-2EF9989A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5583C-5399-3585-7590-5482862E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1B108-0778-243D-8F4C-2EEA2243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90822-B491-99C4-AD29-65AFF65A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30DB-D450-D30B-F5F5-2506C60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9DE75-D1DB-ED7F-D777-5ACCCF5D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713A-5BDF-6CA8-E7B0-D23F8C4E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9479-35FB-5E04-0C6B-207BD0A3A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E303-22BE-41F2-BC32-94ED12BBFA3E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0D29-966C-D550-A881-C669A5224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AC05-BC07-DFBF-8850-EB54B4ED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15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A7DA1-35BB-B2CF-E496-46626F4DC0AC}"/>
                  </a:ext>
                </a:extLst>
              </p:cNvPr>
              <p:cNvSpPr txBox="1"/>
              <p:nvPr/>
            </p:nvSpPr>
            <p:spPr>
              <a:xfrm>
                <a:off x="1518081" y="1725471"/>
                <a:ext cx="8467077" cy="1346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satisfied</m:t>
                              </m:r>
                            </m:e>
                          </m:d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satisfied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3A7DA1-35BB-B2CF-E496-46626F4DC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081" y="1725471"/>
                <a:ext cx="8467077" cy="1346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644659-F9B1-F7C4-3D02-0C8BDFC2F7E3}"/>
                  </a:ext>
                </a:extLst>
              </p:cNvPr>
              <p:cNvSpPr txBox="1"/>
              <p:nvPr/>
            </p:nvSpPr>
            <p:spPr>
              <a:xfrm>
                <a:off x="3340223" y="3071073"/>
                <a:ext cx="60945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644659-F9B1-F7C4-3D02-0C8BDFC2F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223" y="3071073"/>
                <a:ext cx="609452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E10C14-5603-239B-53E4-435C43B56EFE}"/>
                  </a:ext>
                </a:extLst>
              </p:cNvPr>
              <p:cNvSpPr txBox="1"/>
              <p:nvPr/>
            </p:nvSpPr>
            <p:spPr>
              <a:xfrm>
                <a:off x="4325645" y="3734748"/>
                <a:ext cx="6094520" cy="1365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E10C14-5603-239B-53E4-435C43B56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645" y="3734748"/>
                <a:ext cx="6094520" cy="13651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6440BA-5250-6DA4-63AC-8D47AE7E6644}"/>
                  </a:ext>
                </a:extLst>
              </p:cNvPr>
              <p:cNvSpPr txBox="1"/>
              <p:nvPr/>
            </p:nvSpPr>
            <p:spPr>
              <a:xfrm>
                <a:off x="3721963" y="5308420"/>
                <a:ext cx="60945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𝑂𝑃𝑇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6440BA-5250-6DA4-63AC-8D47AE7E6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963" y="5308420"/>
                <a:ext cx="609452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849628-163F-C25E-EB87-419D795F4054}"/>
                  </a:ext>
                </a:extLst>
              </p:cNvPr>
              <p:cNvSpPr txBox="1"/>
              <p:nvPr/>
            </p:nvSpPr>
            <p:spPr>
              <a:xfrm>
                <a:off x="7723180" y="2657530"/>
                <a:ext cx="389507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(each clause satisfied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849628-163F-C25E-EB87-419D795F4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180" y="2657530"/>
                <a:ext cx="3895078" cy="1077218"/>
              </a:xfrm>
              <a:prstGeom prst="rect">
                <a:avLst/>
              </a:prstGeom>
              <a:blipFill>
                <a:blip r:embed="rId6"/>
                <a:stretch>
                  <a:fillRect l="-4069" t="-7345" r="-626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046E81-A76D-8211-24DC-7186A9499B04}"/>
                  </a:ext>
                </a:extLst>
              </p:cNvPr>
              <p:cNvSpPr txBox="1"/>
              <p:nvPr/>
            </p:nvSpPr>
            <p:spPr>
              <a:xfrm>
                <a:off x="1392684" y="3721369"/>
                <a:ext cx="3895078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the set of clauses excluding negated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046E81-A76D-8211-24DC-7186A9499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84" y="3721369"/>
                <a:ext cx="3895078" cy="1569660"/>
              </a:xfrm>
              <a:prstGeom prst="rect">
                <a:avLst/>
              </a:prstGeom>
              <a:blipFill>
                <a:blip r:embed="rId7"/>
                <a:stretch>
                  <a:fillRect l="-3912" t="-4651" r="-6103" b="-120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0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As a politician seeking approval ratings, you would like the support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  <a:p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$1</m:t>
                    </m:r>
                  </m:oMath>
                </a14:m>
                <a:r>
                  <a:rPr lang="en-US" sz="3200" dirty="0"/>
                  <a:t> spent advertising one of the following policies, the resulting effects are:</a:t>
                </a:r>
              </a:p>
              <a:p>
                <a:r>
                  <a:rPr lang="en-US" sz="3200" dirty="0"/>
                  <a:t>Optimize your budget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(Warm-up from CLRS)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1A5879E1-2590-3601-A01D-58C2D47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19599"/>
              </p:ext>
            </p:extLst>
          </p:nvPr>
        </p:nvGraphicFramePr>
        <p:xfrm>
          <a:off x="6011443" y="4463333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86E2-ECD6-0C0D-07CE-8B3400AE5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9793-8F66-50BA-FEE2-7EE0D801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Urban voters: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≥50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1F2EA90D-0E23-F444-FCD5-608DE65F1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42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9C44E-ECDC-FDBB-CC3F-208B4A32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680A-E46D-95A4-3399-E0155A91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Suburban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08969B80-AB1C-327F-61BB-C337AFC87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065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3240-EA07-9D22-F73D-B17D4C89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8038-297C-3406-DE35-EFB91DAD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Rural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≥25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876C0352-B64A-F24E-314E-4EDA98A29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541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F1D83-270E-5EDE-4EE2-9D837595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5A06-0245-3036-C4AF-BC5E95D8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5"/>
                <a:ext cx="10329279" cy="118330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Constraints</a:t>
                </a:r>
                <a:r>
                  <a:rPr lang="en-US" sz="3200" dirty="0"/>
                  <a:t>: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5"/>
                <a:ext cx="10329279" cy="1183308"/>
              </a:xfrm>
              <a:blipFill>
                <a:blip r:embed="rId2"/>
                <a:stretch>
                  <a:fillRect l="-1357" t="-10309" b="-9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8D72D6A-C3C5-6148-6B12-D3203C592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80781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29D4F0-AE35-704D-20C5-2F6BC2BAF9D7}"/>
                  </a:ext>
                </a:extLst>
              </p:cNvPr>
              <p:cNvSpPr txBox="1"/>
              <p:nvPr/>
            </p:nvSpPr>
            <p:spPr>
              <a:xfrm>
                <a:off x="2627851" y="4176750"/>
                <a:ext cx="609460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≥50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en-US" sz="3200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≥25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29D4F0-AE35-704D-20C5-2F6BC2BA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51" y="4176750"/>
                <a:ext cx="6094602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117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6" y="4159972"/>
                <a:ext cx="6094602" cy="1174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6" y="4159972"/>
                <a:ext cx="6094602" cy="1174168"/>
              </a:xfrm>
              <a:prstGeom prst="rect">
                <a:avLst/>
              </a:prstGeom>
              <a:blipFill>
                <a:blip r:embed="rId2"/>
                <a:stretch>
                  <a:fillRect t="-6218" b="-1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3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25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a particular solution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3200" dirty="0"/>
                  <a:t> satisfies all the constraints, we call it 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feasible solution</a:t>
                </a:r>
                <a:r>
                  <a:rPr lang="en-US" sz="3200" dirty="0"/>
                  <a:t>; otherwise, we call it an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infeasible solution</a:t>
                </a:r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convert any linear program into standard form, even if there are equality constraints or variables that can take on negative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47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E0869-3F77-DD37-E2F9-5EB84749A336}"/>
                  </a:ext>
                </a:extLst>
              </p:cNvPr>
              <p:cNvSpPr txBox="1"/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≤−2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E0869-3F77-DD37-E2F9-5EB84749A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52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29 </a:t>
            </a:r>
            <a:r>
              <a:rPr lang="en-US" sz="3200" dirty="0"/>
              <a:t>in</a:t>
            </a:r>
            <a:r>
              <a:rPr lang="en-US" sz="3200" dirty="0">
                <a:solidFill>
                  <a:srgbClr val="00B050"/>
                </a:solidFill>
              </a:rPr>
              <a:t> “Introduction to Algorithms”,</a:t>
            </a:r>
            <a:r>
              <a:rPr lang="en-US" sz="3200" dirty="0"/>
              <a:t> by Thomas H. </a:t>
            </a:r>
            <a:r>
              <a:rPr lang="en-US" sz="3200" dirty="0" err="1"/>
              <a:t>Cormen</a:t>
            </a:r>
            <a:r>
              <a:rPr lang="en-US" sz="3200" dirty="0"/>
              <a:t>, Charles E. </a:t>
            </a:r>
            <a:r>
              <a:rPr lang="en-US" sz="3200" dirty="0" err="1"/>
              <a:t>Leiserson</a:t>
            </a:r>
            <a:r>
              <a:rPr lang="en-US" sz="3200" dirty="0"/>
              <a:t>, Ronald L. Rivest, and Clifford Stein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Chapters 5.1-5.5 </a:t>
            </a:r>
            <a:r>
              <a:rPr lang="en-US" sz="3200" dirty="0"/>
              <a:t>in </a:t>
            </a:r>
            <a:r>
              <a:rPr lang="en-US" sz="3200" dirty="0">
                <a:solidFill>
                  <a:srgbClr val="00B050"/>
                </a:solidFill>
              </a:rPr>
              <a:t>“The Design of Approximation Algorithms”</a:t>
            </a:r>
            <a:r>
              <a:rPr lang="en-US" sz="3200" dirty="0"/>
              <a:t>, by David P. Williamson and David B. </a:t>
            </a:r>
            <a:r>
              <a:rPr lang="en-US" sz="3200" dirty="0" err="1"/>
              <a:t>Shmoys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69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DB717-95A9-1BAA-A821-B2095C6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70" y="1625600"/>
            <a:ext cx="7115175" cy="4867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83280" cy="5032376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Optimal solution is always located at vertex of feasible region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83280" cy="5032376"/>
              </a:xfrm>
              <a:blipFill>
                <a:blip r:embed="rId3"/>
                <a:stretch>
                  <a:fillRect l="-3199" t="-2421" r="-5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332E7-B453-A446-1AA7-3AC7C23B00FF}"/>
                  </a:ext>
                </a:extLst>
              </p:cNvPr>
              <p:cNvSpPr txBox="1"/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≤−2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332E7-B453-A446-1AA7-3AC7C23B0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716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Simplex algorithm</a:t>
            </a:r>
            <a:r>
              <a:rPr lang="en-US" sz="3200" dirty="0"/>
              <a:t>: finds a feasible solution at a vertex of the polytope and then searches along the edges to vertices with non-decreasing values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Good in practice but exponential time in the worst-case</a:t>
            </a:r>
          </a:p>
        </p:txBody>
      </p:sp>
    </p:spTree>
    <p:extLst>
      <p:ext uri="{BB962C8B-B14F-4D97-AF65-F5344CB8AC3E}">
        <p14:creationId xmlns:p14="http://schemas.microsoft.com/office/powerpoint/2010/main" val="3347716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Ellipsoid algorithm</a:t>
            </a:r>
            <a:r>
              <a:rPr lang="en-US" sz="3200" dirty="0"/>
              <a:t>: iterative algorithm that generates a sequence of smaller ellipsoids, each of which separate the current iterate with the optimal solution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Requires a separation oracle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Polynomial time algorithm in theory but inefficient in practice and can suffer from numerical instability</a:t>
            </a:r>
          </a:p>
        </p:txBody>
      </p:sp>
    </p:spTree>
    <p:extLst>
      <p:ext uri="{BB962C8B-B14F-4D97-AF65-F5344CB8AC3E}">
        <p14:creationId xmlns:p14="http://schemas.microsoft.com/office/powerpoint/2010/main" val="263309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endParaRPr lang="en-US" sz="3200" dirty="0"/>
              </a:p>
              <a:p>
                <a:r>
                  <a:rPr lang="en-US" sz="3200" dirty="0"/>
                  <a:t>For the above linear program, its dual is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3DD64-91F5-FCB8-97E1-C7FA8B2DC660}"/>
                  </a:ext>
                </a:extLst>
              </p:cNvPr>
              <p:cNvSpPr txBox="1"/>
              <p:nvPr/>
            </p:nvSpPr>
            <p:spPr>
              <a:xfrm>
                <a:off x="2097249" y="4037011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3DD64-91F5-FCB8-97E1-C7FA8B2DC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9" y="4037011"/>
                <a:ext cx="4983060" cy="584775"/>
              </a:xfrm>
              <a:prstGeom prst="rect">
                <a:avLst/>
              </a:prstGeom>
              <a:blipFill>
                <a:blip r:embed="rId3"/>
                <a:stretch>
                  <a:fillRect l="-306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817CE-53C9-C0B7-5F9C-5E0FF66E7C84}"/>
                  </a:ext>
                </a:extLst>
              </p:cNvPr>
              <p:cNvSpPr txBox="1"/>
              <p:nvPr/>
            </p:nvSpPr>
            <p:spPr>
              <a:xfrm>
                <a:off x="2097249" y="4621786"/>
                <a:ext cx="7348756" cy="624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817CE-53C9-C0B7-5F9C-5E0FF66E7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9" y="4621786"/>
                <a:ext cx="7348756" cy="624338"/>
              </a:xfrm>
              <a:prstGeom prst="rect">
                <a:avLst/>
              </a:prstGeom>
              <a:blipFill>
                <a:blip r:embed="rId4"/>
                <a:stretch>
                  <a:fillRect l="-2073"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F4178-A28F-3573-2375-14FC2700D863}"/>
                  </a:ext>
                </a:extLst>
              </p:cNvPr>
              <p:cNvSpPr txBox="1"/>
              <p:nvPr/>
            </p:nvSpPr>
            <p:spPr>
              <a:xfrm>
                <a:off x="5505275" y="5246124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F4178-A28F-3573-2375-14FC2700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275" y="5246124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37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is its dual program?			(Williamson-</a:t>
            </a:r>
            <a:r>
              <a:rPr lang="en-US" sz="3200" dirty="0" err="1"/>
              <a:t>Shmoys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50254" y="1825624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1825624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5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79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+36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blipFill>
                <a:blip r:embed="rId2"/>
                <a:stretch>
                  <a:fillRect l="-269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16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18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88D27-927D-D0A0-B11A-902BA13E6CC8}"/>
                  </a:ext>
                </a:extLst>
              </p:cNvPr>
              <p:cNvSpPr txBox="1"/>
              <p:nvPr/>
            </p:nvSpPr>
            <p:spPr>
              <a:xfrm>
                <a:off x="5714302" y="2460746"/>
                <a:ext cx="579539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≤54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88D27-927D-D0A0-B11A-902BA13E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02" y="2460746"/>
                <a:ext cx="579539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/>
              <p:nvPr/>
            </p:nvSpPr>
            <p:spPr>
              <a:xfrm>
                <a:off x="6859398" y="3388255"/>
                <a:ext cx="4650297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/>
                  <a:t>Coefficients all larger than objective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The primal solution must be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54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398" y="3388255"/>
                <a:ext cx="4650297" cy="2062103"/>
              </a:xfrm>
              <a:prstGeom prst="rect">
                <a:avLst/>
              </a:prstGeom>
              <a:blipFill>
                <a:blip r:embed="rId8"/>
                <a:stretch>
                  <a:fillRect l="-3014" t="-3846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806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83FC017-D011-C3A6-C59D-0ABB1E2C73F8}"/>
              </a:ext>
            </a:extLst>
          </p:cNvPr>
          <p:cNvSpPr txBox="1"/>
          <p:nvPr/>
        </p:nvSpPr>
        <p:spPr>
          <a:xfrm>
            <a:off x="6859398" y="3388255"/>
            <a:ext cx="465029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Can we find a linear combination of the equations that exactly matches the objective?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377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/>
              <p:nvPr/>
            </p:nvSpPr>
            <p:spPr>
              <a:xfrm>
                <a:off x="6703503" y="2584421"/>
                <a:ext cx="4650297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/>
                  <a:t>Suppose we multiply the first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/>
                  <a:t>, the second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b="0" dirty="0"/>
                  <a:t>, the third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relationship do we get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/>
                  <a:t>? </a:t>
                </a:r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03" y="2584421"/>
                <a:ext cx="4650297" cy="3539430"/>
              </a:xfrm>
              <a:prstGeom prst="rect">
                <a:avLst/>
              </a:prstGeom>
              <a:blipFill>
                <a:blip r:embed="rId7"/>
                <a:stretch>
                  <a:fillRect l="-3014" t="-2238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61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MAX-SAT problem, the input is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goal is to assign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maximize the number of satisfied clauses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02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83809" y="1825624"/>
                <a:ext cx="56559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+36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809" y="1825624"/>
                <a:ext cx="5655927" cy="584775"/>
              </a:xfrm>
              <a:prstGeom prst="rect">
                <a:avLst/>
              </a:prstGeom>
              <a:blipFill>
                <a:blip r:embed="rId3"/>
                <a:stretch>
                  <a:fillRect l="-280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4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26BE-31AD-9519-8604-72927EA5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897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dual is exactly this program</a:t>
            </a:r>
          </a:p>
        </p:txBody>
      </p:sp>
    </p:spTree>
    <p:extLst>
      <p:ext uri="{BB962C8B-B14F-4D97-AF65-F5344CB8AC3E}">
        <p14:creationId xmlns:p14="http://schemas.microsoft.com/office/powerpoint/2010/main" val="4065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Weak duality</a:t>
                </a:r>
                <a:r>
                  <a:rPr lang="en-US" sz="3200" dirty="0"/>
                  <a:t>: any feasible solution to the primal linear program has objective at most any feasible solution to the dual linear program, i.e.,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LP duality</a:t>
                </a:r>
                <a:r>
                  <a:rPr lang="en-US" sz="3200" b="0" dirty="0"/>
                  <a:t>: If both the primal linear program and the corresponding dual are feasible and bounded, then for optimal solutions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972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≤1/2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 linearity of expectation, the expected number of satisfied clauses is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(at least)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1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Derandomization</a:t>
            </a:r>
            <a:r>
              <a:rPr lang="en-US" dirty="0">
                <a:solidFill>
                  <a:srgbClr val="C00000"/>
                </a:solidFill>
              </a:rPr>
              <a:t> of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get an algorithm that achieves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Method of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to be the value with the higher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Random assignment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expectation, so there is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that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Iterate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  <a:blipFill>
                <a:blip r:embed="rId2"/>
                <a:stretch>
                  <a:fillRect l="-1263" t="-55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22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First suppose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 (will remove assumption later)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to be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sz="3200" dirty="0"/>
                  <a:t> independently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3200" dirty="0"/>
                  <a:t>: The probability that any given clause is satisfied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 clause has one literal, the probability the clause is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Otherwise if the clause has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 literals that are negated,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literals that are not negated, the probability the clause is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5569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3200" dirty="0"/>
                  <a:t>: The probability that any given clause is satisfied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is maximized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, there is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 approximation algorithm for MAX-SAT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8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be the set of clauses excluding negated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Assume without loss of generality that for each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the number of unit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at least the number of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number of unit clauses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cannot be both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 and 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(and the assumption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appears more than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74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</TotalTime>
  <Words>1949</Words>
  <Application>Microsoft Office PowerPoint</Application>
  <PresentationFormat>Widescreen</PresentationFormat>
  <Paragraphs>314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MAX-SAT</vt:lpstr>
      <vt:lpstr>MAX-SAT</vt:lpstr>
      <vt:lpstr>Derandomization of MAX-SAT</vt:lpstr>
      <vt:lpstr>Better Algorithm for MAX-SAT</vt:lpstr>
      <vt:lpstr>Better Algorithm for MAX-SAT</vt:lpstr>
      <vt:lpstr>Better Algorithm for MAX-SAT</vt:lpstr>
      <vt:lpstr>Better Algorithm for MAX-SAT</vt:lpstr>
      <vt:lpstr>Better Algorithm for MAX-SAT</vt:lpstr>
      <vt:lpstr>Political Problems…</vt:lpstr>
      <vt:lpstr>Political Problems…</vt:lpstr>
      <vt:lpstr>Political Problems…</vt:lpstr>
      <vt:lpstr>Political Problems…</vt:lpstr>
      <vt:lpstr>Minimization Problem</vt:lpstr>
      <vt:lpstr>Linear Programming</vt:lpstr>
      <vt:lpstr>Linear Programming (Standard Form)</vt:lpstr>
      <vt:lpstr>Linear Programming (Standard Form)</vt:lpstr>
      <vt:lpstr>Linear Programming</vt:lpstr>
      <vt:lpstr>Linear Programming</vt:lpstr>
      <vt:lpstr>Linear Programming</vt:lpstr>
      <vt:lpstr>Linear Programming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4</cp:revision>
  <dcterms:created xsi:type="dcterms:W3CDTF">2024-02-29T21:49:23Z</dcterms:created>
  <dcterms:modified xsi:type="dcterms:W3CDTF">2024-03-22T00:20:40Z</dcterms:modified>
</cp:coreProperties>
</file>