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861" r:id="rId2"/>
    <p:sldId id="989" r:id="rId3"/>
    <p:sldId id="1122" r:id="rId4"/>
    <p:sldId id="1135" r:id="rId5"/>
    <p:sldId id="1146" r:id="rId6"/>
    <p:sldId id="1153" r:id="rId7"/>
    <p:sldId id="1155" r:id="rId8"/>
    <p:sldId id="1156" r:id="rId9"/>
    <p:sldId id="1214" r:id="rId10"/>
    <p:sldId id="1216" r:id="rId11"/>
    <p:sldId id="1218" r:id="rId12"/>
    <p:sldId id="1217" r:id="rId13"/>
    <p:sldId id="1215" r:id="rId14"/>
    <p:sldId id="1238" r:id="rId15"/>
    <p:sldId id="1239" r:id="rId16"/>
    <p:sldId id="1219" r:id="rId17"/>
    <p:sldId id="1220" r:id="rId18"/>
    <p:sldId id="1222" r:id="rId19"/>
    <p:sldId id="1223" r:id="rId20"/>
    <p:sldId id="1224" r:id="rId21"/>
    <p:sldId id="1225" r:id="rId22"/>
    <p:sldId id="1226" r:id="rId23"/>
    <p:sldId id="1228" r:id="rId24"/>
    <p:sldId id="1221" r:id="rId25"/>
    <p:sldId id="1229" r:id="rId26"/>
    <p:sldId id="1230" r:id="rId27"/>
    <p:sldId id="123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1EA65-F4DE-48D3-9109-813EF84776F1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B2CEB-F925-45BB-8F32-584C250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4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63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6216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676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72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8685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27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07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74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8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757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640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418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99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24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8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8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31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9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2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4A6C-F661-7D7F-587E-634899469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D048A-BA21-D3A7-E390-E435991DB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B42E-ED14-9AD5-39FF-F2B554ED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2836C-AEC4-28F4-F13E-EDE154E4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418E-2037-E340-FF83-75659F4D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E8B-6B1C-A50B-6FA4-402B9BAA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3A2C-6A38-9646-A74E-C55F6A8D7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E128-03D5-0DDF-1C6B-DECDB015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681F-EC76-3BDF-71FF-F17C10C9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167C-C8D6-7BC4-007C-2B9646C6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65065-0DF2-132E-15AB-6A23E6AAD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8585B-7C1C-6470-2957-E0CD58D14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5029-5E3F-16A3-251E-884BBB76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FEE6-C7AE-1EF4-5850-AF5E8D9B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C8F7-9693-8C7B-5D5D-6A026D9B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6328-48B0-0D71-93EA-F9EF4A62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D292-5602-ACE3-0BEA-B89B0932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9FBB-5D6E-1915-752F-F4EB4133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BB92-7A50-0E58-81F2-50F8DB0A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1EC85-9616-0CCA-FE5A-AFA7855B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B0B3-22CD-E9DA-8E53-74779178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82EE-5473-F010-5E70-20C6E809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DDAF-6720-C67D-38D7-22E4E8DD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B419-E648-FC67-69A6-902B6D31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7F13-5022-59D2-846E-35541AFC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EBAA-0F7A-DA2A-883A-69AC85E7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F31F-152C-ADA3-9B98-F468E15D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086D3-1BF1-00B4-9B2F-2B829775B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02466-ED16-38D1-0814-47750AED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1D0DB-A577-4815-BC25-50BF38D4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82AFA-56B6-2CC7-1C00-81CB2B4F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7877-9924-F66B-CCCC-5042E22D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756F-21FA-4BBF-E477-7BBAD860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B5FC5-342A-A532-F8CF-12EC7B73D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16821-6A6D-0C95-646B-9ABB77C15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5FC78-C86D-D737-B8D7-FAB8F189E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5479C-5F8E-CD55-F432-553A1891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A1C24-27D7-C92D-5BE8-EBFDFB4F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371A2-0BF1-C8BC-4372-AFE3FEB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85F4-6716-E009-514C-89B22C73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0E9BB-7754-1ABC-8A03-D8AF08CF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3EB18-951D-DCF1-AEE6-F25AE01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3D2A7-DC64-A9B7-398B-372518B8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76F34-96C6-C81A-C00A-E411628E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A170D-2928-4FC7-6FF1-47334D91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E2CB2-76CA-2D6A-55C1-25D388F4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9E2D-83A9-DA09-FB45-FADAEDC1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3F85-99DD-6971-1A98-1D9BAF9B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9D2BA-73D0-CE81-E059-C448C99E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0DECC-DB22-D797-F903-13C85F88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78A9A-4D78-5C9C-9E40-F4724679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8103-D139-E57A-D725-67B969BF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A430-4CB1-CF44-9CC8-4568A865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D9909-EB5B-9FBB-F235-9CD960A00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0391E-6AE3-F243-2FC1-C1B515D3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921B5-66CB-53F6-FAA8-07C9B2CF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B3A9-41FA-C564-0FBB-E088ADCA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F85EF-9C84-47A1-84F7-62610CF9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8CD50-DD94-4928-1440-113AA3FF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5CD3-0243-A519-0D58-D192AF93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2666-ED39-C60C-C499-E9B12488A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1584-BEF1-4CF8-A3CF-92DE56651F33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5CD1-6CE9-3500-6437-4B0433433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CD32-0E3B-B4DD-EFEA-3950CD0F0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1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21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9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2664960" y="5445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8581906" y="39622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482304" y="19354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82304" y="55708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2553216" y="193838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1983793" y="52528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3" y="5252806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557331" y="14478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1447861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1983793" y="142428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3" y="1424287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94048" y="538777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048" y="538777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8581906" y="3983135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6" y="3983135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2801008" y="2069462"/>
            <a:ext cx="5704638" cy="3399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2"/>
            <a:endCxn id="10" idx="6"/>
          </p:cNvCxnSpPr>
          <p:nvPr/>
        </p:nvCxnSpPr>
        <p:spPr>
          <a:xfrm flipH="1">
            <a:off x="2712606" y="2013965"/>
            <a:ext cx="5769698" cy="2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 flipV="1">
            <a:off x="2824350" y="3962294"/>
            <a:ext cx="5837251" cy="1561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2632911" y="2095357"/>
            <a:ext cx="5929088" cy="3475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2824350" y="5524225"/>
            <a:ext cx="5681296" cy="696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18599" y="298052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557331" y="252850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252850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 flipV="1">
            <a:off x="2824350" y="3059005"/>
            <a:ext cx="5694249" cy="24652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51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172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for Bipartiteness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Graph coloring</a:t>
            </a:r>
            <a:r>
              <a:rPr lang="en-US" dirty="0"/>
              <a:t>: You want to color a graph such that no neighboring items share the same color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10EB3-E845-0C11-148C-176C0BBF5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35" y="2988855"/>
            <a:ext cx="5289176" cy="3597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692A1C-0BE0-4759-D3D8-74A785C16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458" y="2919553"/>
            <a:ext cx="3672448" cy="352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91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for Bipartiteness Testing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Circuit Design</a:t>
            </a:r>
            <a:r>
              <a:rPr lang="en-US" dirty="0"/>
              <a:t>: In electrical engineering and VLSI (Very Large Scale Integration) design, you may want to know if a circuit can be optimally partitioned into two complementary parts, which can be achieved by testing the bipartiteness of the circuit's dependency graph</a:t>
            </a:r>
            <a:endParaRPr lang="en-US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41FB1-0796-8D68-017B-418AB86BA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368" y="3729546"/>
            <a:ext cx="3345796" cy="276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59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is a necessary and sufficient condition for bipartiteness?</a:t>
            </a:r>
          </a:p>
        </p:txBody>
      </p:sp>
    </p:spTree>
    <p:extLst>
      <p:ext uri="{BB962C8B-B14F-4D97-AF65-F5344CB8AC3E}">
        <p14:creationId xmlns:p14="http://schemas.microsoft.com/office/powerpoint/2010/main" val="276013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is a necessary and sufficient condition for bipartiteness?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graph is bipartite if and only if it can be colored using two colors (a coloring of a graph is an assignment of colors to vertices such that no two vertices share the same color)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graph is bipartite if and only if it has no odd cycles</a:t>
            </a:r>
          </a:p>
        </p:txBody>
      </p:sp>
    </p:spTree>
    <p:extLst>
      <p:ext uri="{BB962C8B-B14F-4D97-AF65-F5344CB8AC3E}">
        <p14:creationId xmlns:p14="http://schemas.microsoft.com/office/powerpoint/2010/main" val="186229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perform bipartiteness testing in the central setting?</a:t>
            </a:r>
          </a:p>
        </p:txBody>
      </p:sp>
    </p:spTree>
    <p:extLst>
      <p:ext uri="{BB962C8B-B14F-4D97-AF65-F5344CB8AC3E}">
        <p14:creationId xmlns:p14="http://schemas.microsoft.com/office/powerpoint/2010/main" val="2167040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perform bipartiteness testing in the central setting?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Start at arbitrary vertex, run BFS, and assign alternating levels to different side until there is a contradiction</a:t>
            </a:r>
          </a:p>
        </p:txBody>
      </p:sp>
    </p:spTree>
    <p:extLst>
      <p:ext uri="{BB962C8B-B14F-4D97-AF65-F5344CB8AC3E}">
        <p14:creationId xmlns:p14="http://schemas.microsoft.com/office/powerpoint/2010/main" val="250438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049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65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087454" y="2698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6938692" y="588423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041932" y="588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39343" y="4287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067692" y="21268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223502" y="722464"/>
            <a:ext cx="4841772" cy="199932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246844" y="2260867"/>
            <a:ext cx="4844190" cy="51642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H="1">
            <a:off x="8067692" y="666967"/>
            <a:ext cx="133630" cy="15384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246844" y="2777290"/>
            <a:ext cx="3771543" cy="310694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018387" y="745452"/>
            <a:ext cx="1103240" cy="51387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147387" y="2283855"/>
            <a:ext cx="371651" cy="2004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098082" y="4366383"/>
            <a:ext cx="1341261" cy="1596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246844" y="2777290"/>
            <a:ext cx="5215841" cy="153359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45242" y="33063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246844" y="2777290"/>
            <a:ext cx="5298398" cy="60750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25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087454" y="2698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6938692" y="588423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041932" y="588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39343" y="4287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067692" y="21268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26" y="2254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784" y="303884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7697" y="1769831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30" y="421493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082" y="593973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223502" y="722464"/>
            <a:ext cx="4841772" cy="1999329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246844" y="2260867"/>
            <a:ext cx="4844190" cy="51642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H="1">
            <a:off x="8067692" y="666967"/>
            <a:ext cx="133630" cy="1538403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246844" y="2777290"/>
            <a:ext cx="3771543" cy="3106944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018387" y="745452"/>
            <a:ext cx="1103240" cy="5138782"/>
          </a:xfrm>
          <a:prstGeom prst="line">
            <a:avLst/>
          </a:prstGeom>
          <a:ln w="381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8147387" y="2283855"/>
            <a:ext cx="371651" cy="20040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7098082" y="4366383"/>
            <a:ext cx="1341261" cy="1596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246844" y="2777290"/>
            <a:ext cx="5215841" cy="1533596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45242" y="33063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3902" y="278991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246844" y="2777290"/>
            <a:ext cx="5298398" cy="60750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081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Bipartiteness is a monotone property, i.e., additional edges to a graph that is not bipartite will result in a graph that is not bipartite</a:t>
            </a:r>
          </a:p>
        </p:txBody>
      </p:sp>
    </p:spTree>
    <p:extLst>
      <p:ext uri="{BB962C8B-B14F-4D97-AF65-F5344CB8AC3E}">
        <p14:creationId xmlns:p14="http://schemas.microsoft.com/office/powerpoint/2010/main" val="314156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Bipartiteness is a monotone property, i.e., additional edges to a graph that is not bipartite will result in a graph that is not bipartite</a:t>
            </a:r>
          </a:p>
        </p:txBody>
      </p:sp>
    </p:spTree>
    <p:extLst>
      <p:ext uri="{BB962C8B-B14F-4D97-AF65-F5344CB8AC3E}">
        <p14:creationId xmlns:p14="http://schemas.microsoft.com/office/powerpoint/2010/main" val="1162957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2800" dirty="0"/>
                  <a:t>: Greedily add edges to minimum spanning forest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2800" dirty="0"/>
                  <a:t>: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For each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does not contain a cycle, add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contains an odd cycle, return GRAPH IS NOT BIPARTITE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Return GRAPH IS BIPARTITE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9814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 in 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maintains a tree (because it does not add any edges that would create cycles)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can keep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edges, so the total space usage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words of space.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873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we have a g</a:t>
                </a:r>
                <a:r>
                  <a:rPr lang="en-US" sz="2800" dirty="0"/>
                  <a:t>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edges of the graph arrive sequentially, i.e., insertion-only model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are allowed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Enough to store a matching,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enough to store entire graph,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can be as large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Maximum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Greedy algorithm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 that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OPEN</a:t>
                </a:r>
                <a:r>
                  <a:rPr lang="en-US" dirty="0"/>
                  <a:t>: Is it possible to achieve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-approximation to the maximum (cardinality) matching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29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Connected graph</a:t>
                </a:r>
                <a:r>
                  <a:rPr lang="en-US" dirty="0"/>
                  <a:t>: There exists a path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for any pair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vertices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connected graph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70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Spanning Tree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find a spanning tree in the offline setting?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Minimum spanning tree algorithms (Kruskal, Prim)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Kruskal: Greedily add minimum weight edge to spanning forest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Prim: Greedily grow 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3586896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2800" dirty="0"/>
                  <a:t>: Greedily add edges to minimum spanning forest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2800" dirty="0"/>
                  <a:t>: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For each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does not contain a cycle, add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, return GRAPH IS CONNECTED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Return GRAPH IS NOT CONNECTED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can keep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edges, so the total space usage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words of space.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521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Bipartiteness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Bipartite graph</a:t>
                </a:r>
                <a:r>
                  <a:rPr lang="en-US" dirty="0"/>
                  <a:t>: Graph can be partitioned into two disjoint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so that every edge is between a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a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bipartite graph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474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837</Words>
  <Application>Microsoft Office PowerPoint</Application>
  <PresentationFormat>Widescreen</PresentationFormat>
  <Paragraphs>166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Previously: Semi-streaming Model</vt:lpstr>
      <vt:lpstr>Last Time: Maximum Matching</vt:lpstr>
      <vt:lpstr>Last Time: Connectivity</vt:lpstr>
      <vt:lpstr>Last Time: Spanning Tree</vt:lpstr>
      <vt:lpstr>Last Time: Connectivity</vt:lpstr>
      <vt:lpstr>Last Time: Connectivity</vt:lpstr>
      <vt:lpstr>Bipartiteness</vt:lpstr>
      <vt:lpstr>PowerPoint Presentation</vt:lpstr>
      <vt:lpstr>PowerPoint Presentation</vt:lpstr>
      <vt:lpstr>PowerPoint Presentation</vt:lpstr>
      <vt:lpstr>PowerPoint Presentation</vt:lpstr>
      <vt:lpstr>Applications for Bipartiteness Testing</vt:lpstr>
      <vt:lpstr>Applications for Bipartiteness Testing</vt:lpstr>
      <vt:lpstr>Bipartiteness</vt:lpstr>
      <vt:lpstr>Bipartiteness</vt:lpstr>
      <vt:lpstr>Bipartiteness</vt:lpstr>
      <vt:lpstr>Bipartiteness</vt:lpstr>
      <vt:lpstr>PowerPoint Presentation</vt:lpstr>
      <vt:lpstr>PowerPoint Presentation</vt:lpstr>
      <vt:lpstr>PowerPoint Presentation</vt:lpstr>
      <vt:lpstr>PowerPoint Presentation</vt:lpstr>
      <vt:lpstr>Bipartiteness in the Streaming Model</vt:lpstr>
      <vt:lpstr>Bipartiteness in the Streaming Model</vt:lpstr>
      <vt:lpstr>Bipartiteness in the Streaming Model</vt:lpstr>
      <vt:lpstr>Bipartiteness in the Streaming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8</cp:revision>
  <dcterms:created xsi:type="dcterms:W3CDTF">2023-10-18T21:03:28Z</dcterms:created>
  <dcterms:modified xsi:type="dcterms:W3CDTF">2023-10-20T20:23:59Z</dcterms:modified>
</cp:coreProperties>
</file>