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01" r:id="rId27"/>
    <p:sldId id="503" r:id="rId28"/>
    <p:sldId id="502" r:id="rId29"/>
    <p:sldId id="584" r:id="rId30"/>
    <p:sldId id="586" r:id="rId31"/>
    <p:sldId id="587" r:id="rId32"/>
    <p:sldId id="589" r:id="rId33"/>
    <p:sldId id="590" r:id="rId34"/>
    <p:sldId id="591" r:id="rId35"/>
    <p:sldId id="592" r:id="rId36"/>
    <p:sldId id="594" r:id="rId37"/>
    <p:sldId id="595" r:id="rId38"/>
    <p:sldId id="596" r:id="rId39"/>
    <p:sldId id="597" r:id="rId40"/>
    <p:sldId id="599" r:id="rId41"/>
    <p:sldId id="600" r:id="rId42"/>
    <p:sldId id="601" r:id="rId43"/>
    <p:sldId id="602" r:id="rId44"/>
    <p:sldId id="603" r:id="rId45"/>
    <p:sldId id="605" r:id="rId46"/>
    <p:sldId id="604" r:id="rId47"/>
    <p:sldId id="606" r:id="rId48"/>
    <p:sldId id="607" r:id="rId49"/>
    <p:sldId id="609" r:id="rId50"/>
    <p:sldId id="608" r:id="rId51"/>
    <p:sldId id="611" r:id="rId52"/>
    <p:sldId id="613" r:id="rId53"/>
    <p:sldId id="618" r:id="rId54"/>
    <p:sldId id="612" r:id="rId55"/>
    <p:sldId id="622" r:id="rId56"/>
    <p:sldId id="614" r:id="rId57"/>
    <p:sldId id="620" r:id="rId58"/>
    <p:sldId id="621" r:id="rId59"/>
    <p:sldId id="615" r:id="rId60"/>
    <p:sldId id="616" r:id="rId61"/>
    <p:sldId id="624" r:id="rId62"/>
    <p:sldId id="300" r:id="rId63"/>
    <p:sldId id="265" r:id="rId64"/>
    <p:sldId id="294" r:id="rId65"/>
    <p:sldId id="266" r:id="rId66"/>
    <p:sldId id="267" r:id="rId67"/>
    <p:sldId id="492" r:id="rId68"/>
    <p:sldId id="585" r:id="rId69"/>
    <p:sldId id="268" r:id="rId70"/>
    <p:sldId id="269" r:id="rId71"/>
    <p:sldId id="270" r:id="rId72"/>
    <p:sldId id="271" r:id="rId73"/>
    <p:sldId id="27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15C70-FFD1-406E-8A9D-E350E6F10BF2}"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0F7F1-11ED-4F3F-9D9D-38FFFBF8D43C}" type="slidenum">
              <a:rPr lang="en-US" smtClean="0"/>
              <a:t>‹#›</a:t>
            </a:fld>
            <a:endParaRPr lang="en-US"/>
          </a:p>
        </p:txBody>
      </p:sp>
    </p:spTree>
    <p:extLst>
      <p:ext uri="{BB962C8B-B14F-4D97-AF65-F5344CB8AC3E}">
        <p14:creationId xmlns:p14="http://schemas.microsoft.com/office/powerpoint/2010/main" val="391387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91978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408435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12398018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15141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00204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3378045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248226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3556549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392315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6959-2C5E-463E-A4E7-1740A9EBD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ECF22-F1BC-4E64-94C1-201B74046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C9B64-9D9B-40B1-A0BE-9F952DADEA38}"/>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5" name="Footer Placeholder 4">
            <a:extLst>
              <a:ext uri="{FF2B5EF4-FFF2-40B4-BE49-F238E27FC236}">
                <a16:creationId xmlns:a16="http://schemas.microsoft.com/office/drawing/2014/main" id="{BCF34CBA-283E-4AA9-851A-5F3FA5643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22EEE-4242-4267-86F6-A5B06F00CA0F}"/>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2597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C969-E7B4-412D-8FCA-ED548833C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60094-85E3-4EA4-AC6E-11439EC72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386DC-0285-448B-BBE2-2491E1CC0A28}"/>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5" name="Footer Placeholder 4">
            <a:extLst>
              <a:ext uri="{FF2B5EF4-FFF2-40B4-BE49-F238E27FC236}">
                <a16:creationId xmlns:a16="http://schemas.microsoft.com/office/drawing/2014/main" id="{B6F0F1D3-7543-49C7-81E4-E1763670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8079A-0545-459E-9031-86263B88E56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0359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FEB54-A0E0-4094-8BBE-B93CC7093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69FC54-8AE7-47E8-B8D2-5B4E03E3A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F2B0-A76C-4EAD-80CB-11B9C7016802}"/>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5" name="Footer Placeholder 4">
            <a:extLst>
              <a:ext uri="{FF2B5EF4-FFF2-40B4-BE49-F238E27FC236}">
                <a16:creationId xmlns:a16="http://schemas.microsoft.com/office/drawing/2014/main" id="{CCAEAE50-9877-493B-AEC9-D9130D0C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3FA06-F176-42BB-AF5F-0CCFF56E69B4}"/>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3301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46D-F53C-4E4B-A1E0-683AD25BB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50E1-DCA2-47B8-BF67-631F07788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3A27B-78BF-4D46-B992-1C97C6B85A6A}"/>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5" name="Footer Placeholder 4">
            <a:extLst>
              <a:ext uri="{FF2B5EF4-FFF2-40B4-BE49-F238E27FC236}">
                <a16:creationId xmlns:a16="http://schemas.microsoft.com/office/drawing/2014/main" id="{E5E1EC5A-CCA2-4D2C-8E5E-6A8440257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0EECF-3EEF-498F-9C7E-7BDE5B580966}"/>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4340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8B-76F4-4994-B437-C6FE8B654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3BBDB-2421-48CD-8EF6-4C18D56C2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677D6-F76B-4E49-A122-E0C1A703C05A}"/>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5" name="Footer Placeholder 4">
            <a:extLst>
              <a:ext uri="{FF2B5EF4-FFF2-40B4-BE49-F238E27FC236}">
                <a16:creationId xmlns:a16="http://schemas.microsoft.com/office/drawing/2014/main" id="{94B7FDE2-FBE0-4496-A6C6-004189D2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FC1F-4F06-45B0-8668-FB70DAD1CD7E}"/>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440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D0F9-DA55-4B65-8864-5AE1B5D81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05371-4C9A-4BA2-8F61-A53EDCAD7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2D427-7B20-48C5-A8F5-F4F2C9956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F1998-2B63-4702-8541-5AED4774A1AA}"/>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6" name="Footer Placeholder 5">
            <a:extLst>
              <a:ext uri="{FF2B5EF4-FFF2-40B4-BE49-F238E27FC236}">
                <a16:creationId xmlns:a16="http://schemas.microsoft.com/office/drawing/2014/main" id="{E8912665-AE73-408F-A152-44BD828A6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6AC16-3600-4026-A284-159C91028B9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1123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CB6-BA44-41E8-AD49-1C00ED4BB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5EF666-4F99-4507-8CF8-CFC2FDCF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321C1-5BE7-4FED-895F-DE824D10A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08F4E-FF03-4ECA-A1FC-2A7C4DC83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C538F-E6C5-48F9-AEB4-760249F36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7F908-3246-4324-BD7B-34358DB2CF9F}"/>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8" name="Footer Placeholder 7">
            <a:extLst>
              <a:ext uri="{FF2B5EF4-FFF2-40B4-BE49-F238E27FC236}">
                <a16:creationId xmlns:a16="http://schemas.microsoft.com/office/drawing/2014/main" id="{3851ED46-C37E-499D-97E9-AC640CF12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BC01D-ED93-4190-BCD4-81D7EFB5C360}"/>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594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0090-2BE1-440C-8FB5-38A91F4BA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3C6D6-48A9-4A60-8980-158B42ECAEAD}"/>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4" name="Footer Placeholder 3">
            <a:extLst>
              <a:ext uri="{FF2B5EF4-FFF2-40B4-BE49-F238E27FC236}">
                <a16:creationId xmlns:a16="http://schemas.microsoft.com/office/drawing/2014/main" id="{15E60D23-85F3-4D8E-A5FE-DD6DBB8D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C8273B-7DD8-4B1A-9EFA-ADC6398D963C}"/>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38290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33C79-77C9-4C0A-A05B-6436A5E9EEF5}"/>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3" name="Footer Placeholder 2">
            <a:extLst>
              <a:ext uri="{FF2B5EF4-FFF2-40B4-BE49-F238E27FC236}">
                <a16:creationId xmlns:a16="http://schemas.microsoft.com/office/drawing/2014/main" id="{730FF70C-2B79-4D1F-B910-242A331BF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03E21-B36A-4BAA-8101-3FE0BC5C6443}"/>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7430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D1DF-2D17-4F73-835B-829C221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92C0A-2454-42AE-8072-FDDA17254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4ED5-DE1D-424D-BD90-EB2ABC22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F59B-7337-42EB-866B-04D17942E8CA}"/>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6" name="Footer Placeholder 5">
            <a:extLst>
              <a:ext uri="{FF2B5EF4-FFF2-40B4-BE49-F238E27FC236}">
                <a16:creationId xmlns:a16="http://schemas.microsoft.com/office/drawing/2014/main" id="{B895A41F-9946-405C-94BB-4178A2F1F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985E-3229-4056-A036-BE82FCEA3555}"/>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83396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2B7-FA3D-4F93-AC85-45A142211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A3EFE-7785-45E9-8C84-52EE20B5F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00BC11-A4F6-4F7E-9004-1F6D04EF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71D9-60A6-4CCC-A16E-D794B58C7894}"/>
              </a:ext>
            </a:extLst>
          </p:cNvPr>
          <p:cNvSpPr>
            <a:spLocks noGrp="1"/>
          </p:cNvSpPr>
          <p:nvPr>
            <p:ph type="dt" sz="half" idx="10"/>
          </p:nvPr>
        </p:nvSpPr>
        <p:spPr/>
        <p:txBody>
          <a:bodyPr/>
          <a:lstStyle/>
          <a:p>
            <a:fld id="{517B6E92-DAEE-477F-86A1-B609682ECCB2}" type="datetimeFigureOut">
              <a:rPr lang="en-US" smtClean="0"/>
              <a:t>11/5/2023</a:t>
            </a:fld>
            <a:endParaRPr lang="en-US"/>
          </a:p>
        </p:txBody>
      </p:sp>
      <p:sp>
        <p:nvSpPr>
          <p:cNvPr id="6" name="Footer Placeholder 5">
            <a:extLst>
              <a:ext uri="{FF2B5EF4-FFF2-40B4-BE49-F238E27FC236}">
                <a16:creationId xmlns:a16="http://schemas.microsoft.com/office/drawing/2014/main" id="{BFB26C6C-3814-4D6B-BB23-5C040298A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8418E-980A-488F-90D0-53070D821877}"/>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336255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01725-9A9F-4C6B-B3D3-8F79C08ED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4BCDE-C9D7-40AD-9FA5-474859441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BED48-4BE8-4B99-9AA6-43DD8D0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6E92-DAEE-477F-86A1-B609682ECCB2}" type="datetimeFigureOut">
              <a:rPr lang="en-US" smtClean="0"/>
              <a:t>11/5/2023</a:t>
            </a:fld>
            <a:endParaRPr lang="en-US"/>
          </a:p>
        </p:txBody>
      </p:sp>
      <p:sp>
        <p:nvSpPr>
          <p:cNvPr id="5" name="Footer Placeholder 4">
            <a:extLst>
              <a:ext uri="{FF2B5EF4-FFF2-40B4-BE49-F238E27FC236}">
                <a16:creationId xmlns:a16="http://schemas.microsoft.com/office/drawing/2014/main" id="{8234B26B-9F4A-4055-A0E6-B299B34B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34188-12B6-456E-BBAA-02DCDF68F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B5513-7D08-4C19-AAC9-79CD6DF8ACB0}" type="slidenum">
              <a:rPr lang="en-US" smtClean="0"/>
              <a:t>‹#›</a:t>
            </a:fld>
            <a:endParaRPr lang="en-US"/>
          </a:p>
        </p:txBody>
      </p:sp>
    </p:spTree>
    <p:extLst>
      <p:ext uri="{BB962C8B-B14F-4D97-AF65-F5344CB8AC3E}">
        <p14:creationId xmlns:p14="http://schemas.microsoft.com/office/powerpoint/2010/main" val="67775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gif"/></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85.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021" y="5223166"/>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𝜖</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232"/>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66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8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𝜖</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692328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749118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527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2700968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26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261933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3518894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70"/>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5160</Words>
  <Application>Microsoft Office PowerPoint</Application>
  <PresentationFormat>Widescreen</PresentationFormat>
  <Paragraphs>646</Paragraphs>
  <Slides>73</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(1+ϵ)-Robust Algorithms [Ben-EliezerJayaramWoodruffYogev20]</vt:lpstr>
      <vt:lpstr>“What’s an epsilon between friends?</vt:lpstr>
      <vt:lpstr>(1+ϵ)-Robust Algorithms [HassidimKaplanMansourMatiasStemmer20]</vt:lpstr>
      <vt:lpstr>Our Results: (1+ϵ)-Robust Algorithms </vt:lpstr>
      <vt:lpstr>Summary: (1+ϵ)-Robust Algorithms </vt:lpstr>
      <vt:lpstr>Model #3: Sliding Window Model</vt:lpstr>
      <vt:lpstr>Model #3: Sliding Window Model</vt:lpstr>
      <vt:lpstr>Model #3: Sliding Window Model</vt:lpstr>
      <vt:lpstr>Model #3: Sliding Window Model</vt:lpstr>
      <vt:lpstr>(1+ϵ)-Approximation Sliding Window Algorithms</vt:lpstr>
      <vt:lpstr>(1+ϵ)-Approximation Sliding Window Algorithms</vt:lpstr>
      <vt:lpstr>Our Results: (1+ϵ)-Approximation Sliding Window Algorithms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Difference Estimator </vt:lpstr>
      <vt:lpstr>Difference Estimator </vt:lpstr>
      <vt:lpstr>Our Results: Difference Estimators</vt:lpstr>
      <vt:lpstr>PowerPoint Presentation</vt:lpstr>
      <vt:lpstr>Future Directions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Robust vs. Sliding Window</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7</cp:revision>
  <dcterms:created xsi:type="dcterms:W3CDTF">2021-12-10T08:22:02Z</dcterms:created>
  <dcterms:modified xsi:type="dcterms:W3CDTF">2023-11-06T05:55:22Z</dcterms:modified>
</cp:coreProperties>
</file>