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88" r:id="rId2"/>
    <p:sldId id="989" r:id="rId3"/>
    <p:sldId id="289" r:id="rId4"/>
    <p:sldId id="990" r:id="rId5"/>
    <p:sldId id="991" r:id="rId6"/>
    <p:sldId id="295" r:id="rId7"/>
    <p:sldId id="992" r:id="rId8"/>
    <p:sldId id="993" r:id="rId9"/>
    <p:sldId id="994" r:id="rId10"/>
    <p:sldId id="995" r:id="rId11"/>
    <p:sldId id="996" r:id="rId12"/>
    <p:sldId id="997" r:id="rId13"/>
    <p:sldId id="291" r:id="rId14"/>
    <p:sldId id="1003" r:id="rId15"/>
    <p:sldId id="1001" r:id="rId16"/>
    <p:sldId id="1002" r:id="rId17"/>
    <p:sldId id="1004" r:id="rId18"/>
    <p:sldId id="1007" r:id="rId19"/>
    <p:sldId id="623" r:id="rId20"/>
    <p:sldId id="1006" r:id="rId21"/>
    <p:sldId id="1005" r:id="rId22"/>
    <p:sldId id="1008" r:id="rId23"/>
    <p:sldId id="1009" r:id="rId24"/>
    <p:sldId id="1010" r:id="rId25"/>
    <p:sldId id="1011" r:id="rId26"/>
    <p:sldId id="1013" r:id="rId27"/>
    <p:sldId id="1014" r:id="rId28"/>
    <p:sldId id="1012" r:id="rId29"/>
    <p:sldId id="1015" r:id="rId30"/>
    <p:sldId id="1017" r:id="rId31"/>
    <p:sldId id="1018" r:id="rId32"/>
    <p:sldId id="1019" r:id="rId33"/>
    <p:sldId id="1020" r:id="rId34"/>
    <p:sldId id="292" r:id="rId35"/>
    <p:sldId id="10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4E112-1059-43CD-BBE4-C055A3A3A10A}" v="3521" dt="2024-02-26T22:40:1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144E112-1059-43CD-BBE4-C055A3A3A10A}"/>
    <pc:docChg chg="undo redo custSel addSld delSld modSld sldOrd addSection delSection">
      <pc:chgData name="Samson Zhou" userId="be955f33642ecbf5" providerId="LiveId" clId="{4144E112-1059-43CD-BBE4-C055A3A3A10A}" dt="2024-02-26T22:40:16.234" v="6440" actId="27636"/>
      <pc:docMkLst>
        <pc:docMk/>
      </pc:docMkLst>
      <pc:sldChg chg="del">
        <pc:chgData name="Samson Zhou" userId="be955f33642ecbf5" providerId="LiveId" clId="{4144E112-1059-43CD-BBE4-C055A3A3A10A}" dt="2024-02-26T21:36:00.901" v="2593" actId="47"/>
        <pc:sldMkLst>
          <pc:docMk/>
          <pc:sldMk cId="843942873" sldId="257"/>
        </pc:sldMkLst>
      </pc:sldChg>
      <pc:sldChg chg="del">
        <pc:chgData name="Samson Zhou" userId="be955f33642ecbf5" providerId="LiveId" clId="{4144E112-1059-43CD-BBE4-C055A3A3A10A}" dt="2024-02-26T21:36:03.838" v="2595" actId="47"/>
        <pc:sldMkLst>
          <pc:docMk/>
          <pc:sldMk cId="3728375759" sldId="258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1"/>
        </pc:sldMkLst>
      </pc:sldChg>
      <pc:sldChg chg="add">
        <pc:chgData name="Samson Zhou" userId="be955f33642ecbf5" providerId="LiveId" clId="{4144E112-1059-43CD-BBE4-C055A3A3A10A}" dt="2024-02-26T21:12:26.568" v="1638"/>
        <pc:sldMkLst>
          <pc:docMk/>
          <pc:sldMk cId="4016226433" sldId="291"/>
        </pc:sldMkLst>
      </pc:sldChg>
      <pc:sldChg chg="modSp add del ord modAnim">
        <pc:chgData name="Samson Zhou" userId="be955f33642ecbf5" providerId="LiveId" clId="{4144E112-1059-43CD-BBE4-C055A3A3A10A}" dt="2024-02-26T22:38:55.663" v="6312" actId="20577"/>
        <pc:sldMkLst>
          <pc:docMk/>
          <pc:sldMk cId="3447409636" sldId="292"/>
        </pc:sldMkLst>
        <pc:spChg chg="mod">
          <ac:chgData name="Samson Zhou" userId="be955f33642ecbf5" providerId="LiveId" clId="{4144E112-1059-43CD-BBE4-C055A3A3A10A}" dt="2024-02-26T22:38:55.663" v="6312" actId="20577"/>
          <ac:spMkLst>
            <pc:docMk/>
            <pc:sldMk cId="3447409636" sldId="292"/>
            <ac:spMk id="4" creationId="{DC9AB562-599D-2989-6604-CE12FDC40012}"/>
          </ac:spMkLst>
        </pc:spChg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2312161594" sldId="29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4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46531008" sldId="294"/>
        </pc:sldMkLst>
      </pc:sldChg>
      <pc:sldChg chg="modSp mod ord">
        <pc:chgData name="Samson Zhou" userId="be955f33642ecbf5" providerId="LiveId" clId="{4144E112-1059-43CD-BBE4-C055A3A3A10A}" dt="2024-02-26T20:40:23.219" v="243"/>
        <pc:sldMkLst>
          <pc:docMk/>
          <pc:sldMk cId="2793205786" sldId="295"/>
        </pc:sldMkLst>
        <pc:spChg chg="mod">
          <ac:chgData name="Samson Zhou" userId="be955f33642ecbf5" providerId="LiveId" clId="{4144E112-1059-43CD-BBE4-C055A3A3A10A}" dt="2024-02-26T20:38:19.312" v="222" actId="20577"/>
          <ac:spMkLst>
            <pc:docMk/>
            <pc:sldMk cId="2793205786" sldId="295"/>
            <ac:spMk id="3" creationId="{6ECA1A28-9707-4037-88F8-B854AB988294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46751767" sldId="593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947916507" sldId="59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710266307" sldId="609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4259111303" sldId="609"/>
        </pc:sldMkLst>
      </pc:sldChg>
      <pc:sldChg chg="add ord">
        <pc:chgData name="Samson Zhou" userId="be955f33642ecbf5" providerId="LiveId" clId="{4144E112-1059-43CD-BBE4-C055A3A3A10A}" dt="2024-02-26T21:32:42.662" v="2515"/>
        <pc:sldMkLst>
          <pc:docMk/>
          <pc:sldMk cId="2628137862" sldId="62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3686341006" sldId="62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8387162" sldId="624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520948204" sldId="624"/>
        </pc:sldMkLst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3923477823" sldId="625"/>
        </pc:sldMkLst>
      </pc:sldChg>
      <pc:sldChg chg="modSp add mod">
        <pc:chgData name="Samson Zhou" userId="be955f33642ecbf5" providerId="LiveId" clId="{4144E112-1059-43CD-BBE4-C055A3A3A10A}" dt="2024-02-26T20:37:44.227" v="219" actId="20577"/>
        <pc:sldMkLst>
          <pc:docMk/>
          <pc:sldMk cId="3156464587" sldId="989"/>
        </pc:sldMkLst>
        <pc:spChg chg="mod">
          <ac:chgData name="Samson Zhou" userId="be955f33642ecbf5" providerId="LiveId" clId="{4144E112-1059-43CD-BBE4-C055A3A3A10A}" dt="2024-02-26T20:35:51.849" v="27" actId="20577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4144E112-1059-43CD-BBE4-C055A3A3A10A}" dt="2024-02-26T20:37:44.227" v="219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4144E112-1059-43CD-BBE4-C055A3A3A10A}" dt="2024-02-26T20:40:19.036" v="241"/>
        <pc:sldMkLst>
          <pc:docMk/>
          <pc:sldMk cId="1517381447" sldId="990"/>
        </pc:sldMkLst>
        <pc:spChg chg="mod">
          <ac:chgData name="Samson Zhou" userId="be955f33642ecbf5" providerId="LiveId" clId="{4144E112-1059-43CD-BBE4-C055A3A3A10A}" dt="2024-02-26T20:39:42.818" v="235" actId="20577"/>
          <ac:spMkLst>
            <pc:docMk/>
            <pc:sldMk cId="1517381447" sldId="990"/>
            <ac:spMk id="3" creationId="{E8BA7BD9-A88A-9F72-ACEB-CC546A121AEE}"/>
          </ac:spMkLst>
        </pc:spChg>
      </pc:sldChg>
      <pc:sldChg chg="delSp add mod delAnim">
        <pc:chgData name="Samson Zhou" userId="be955f33642ecbf5" providerId="LiveId" clId="{4144E112-1059-43CD-BBE4-C055A3A3A10A}" dt="2024-02-26T20:43:56.060" v="245" actId="478"/>
        <pc:sldMkLst>
          <pc:docMk/>
          <pc:sldMk cId="1558132124" sldId="991"/>
        </pc:sldMkLst>
        <pc:spChg chg="del">
          <ac:chgData name="Samson Zhou" userId="be955f33642ecbf5" providerId="LiveId" clId="{4144E112-1059-43CD-BBE4-C055A3A3A10A}" dt="2024-02-26T20:43:56.060" v="245" actId="478"/>
          <ac:spMkLst>
            <pc:docMk/>
            <pc:sldMk cId="1558132124" sldId="991"/>
            <ac:spMk id="4" creationId="{A45A067D-FFEF-780B-C47D-B710B9348374}"/>
          </ac:spMkLst>
        </pc:spChg>
      </pc:sldChg>
      <pc:sldChg chg="addSp delSp modSp add mod">
        <pc:chgData name="Samson Zhou" userId="be955f33642ecbf5" providerId="LiveId" clId="{4144E112-1059-43CD-BBE4-C055A3A3A10A}" dt="2024-02-26T21:07:21.747" v="917" actId="20577"/>
        <pc:sldMkLst>
          <pc:docMk/>
          <pc:sldMk cId="2930013857" sldId="992"/>
        </pc:sldMkLst>
        <pc:spChg chg="mod">
          <ac:chgData name="Samson Zhou" userId="be955f33642ecbf5" providerId="LiveId" clId="{4144E112-1059-43CD-BBE4-C055A3A3A10A}" dt="2024-02-26T21:07:21.747" v="917" actId="20577"/>
          <ac:spMkLst>
            <pc:docMk/>
            <pc:sldMk cId="2930013857" sldId="992"/>
            <ac:spMk id="2" creationId="{609B1738-33D5-8B88-2DCA-B95D72EF8C1F}"/>
          </ac:spMkLst>
        </pc:spChg>
        <pc:spChg chg="mod">
          <ac:chgData name="Samson Zhou" userId="be955f33642ecbf5" providerId="LiveId" clId="{4144E112-1059-43CD-BBE4-C055A3A3A10A}" dt="2024-02-26T20:48:45.393" v="631" actId="20577"/>
          <ac:spMkLst>
            <pc:docMk/>
            <pc:sldMk cId="2930013857" sldId="992"/>
            <ac:spMk id="3" creationId="{EADFD28F-48ED-EAE9-4F9B-0AA75B2AA5BF}"/>
          </ac:spMkLst>
        </pc:spChg>
        <pc:spChg chg="add del">
          <ac:chgData name="Samson Zhou" userId="be955f33642ecbf5" providerId="LiveId" clId="{4144E112-1059-43CD-BBE4-C055A3A3A10A}" dt="2024-02-26T20:56:15.473" v="633" actId="22"/>
          <ac:spMkLst>
            <pc:docMk/>
            <pc:sldMk cId="2930013857" sldId="992"/>
            <ac:spMk id="5" creationId="{9AD0133D-D101-D121-69C8-2C616F1CE92D}"/>
          </ac:spMkLst>
        </pc:spChg>
      </pc:sldChg>
      <pc:sldChg chg="modSp add mod">
        <pc:chgData name="Samson Zhou" userId="be955f33642ecbf5" providerId="LiveId" clId="{4144E112-1059-43CD-BBE4-C055A3A3A10A}" dt="2024-02-26T21:07:37.037" v="936" actId="20577"/>
        <pc:sldMkLst>
          <pc:docMk/>
          <pc:sldMk cId="1183390923" sldId="993"/>
        </pc:sldMkLst>
        <pc:spChg chg="mod">
          <ac:chgData name="Samson Zhou" userId="be955f33642ecbf5" providerId="LiveId" clId="{4144E112-1059-43CD-BBE4-C055A3A3A10A}" dt="2024-02-26T21:07:37.037" v="936" actId="20577"/>
          <ac:spMkLst>
            <pc:docMk/>
            <pc:sldMk cId="1183390923" sldId="993"/>
            <ac:spMk id="2" creationId="{BB998EA5-D15E-906D-E6A5-747E858F3E54}"/>
          </ac:spMkLst>
        </pc:spChg>
        <pc:spChg chg="mod">
          <ac:chgData name="Samson Zhou" userId="be955f33642ecbf5" providerId="LiveId" clId="{4144E112-1059-43CD-BBE4-C055A3A3A10A}" dt="2024-02-26T20:58:38.012" v="889" actId="20577"/>
          <ac:spMkLst>
            <pc:docMk/>
            <pc:sldMk cId="1183390923" sldId="993"/>
            <ac:spMk id="3" creationId="{4C44628A-D447-76B8-7B94-FD09B2FBB442}"/>
          </ac:spMkLst>
        </pc:spChg>
      </pc:sldChg>
      <pc:sldChg chg="add del">
        <pc:chgData name="Samson Zhou" userId="be955f33642ecbf5" providerId="LiveId" clId="{4144E112-1059-43CD-BBE4-C055A3A3A10A}" dt="2024-02-26T20:57:02.350" v="688"/>
        <pc:sldMkLst>
          <pc:docMk/>
          <pc:sldMk cId="203108373" sldId="994"/>
        </pc:sldMkLst>
      </pc:sldChg>
      <pc:sldChg chg="modSp add mod">
        <pc:chgData name="Samson Zhou" userId="be955f33642ecbf5" providerId="LiveId" clId="{4144E112-1059-43CD-BBE4-C055A3A3A10A}" dt="2024-02-26T21:10:07.373" v="1307" actId="5793"/>
        <pc:sldMkLst>
          <pc:docMk/>
          <pc:sldMk cId="1311372208" sldId="994"/>
        </pc:sldMkLst>
        <pc:spChg chg="mod">
          <ac:chgData name="Samson Zhou" userId="be955f33642ecbf5" providerId="LiveId" clId="{4144E112-1059-43CD-BBE4-C055A3A3A10A}" dt="2024-02-26T21:07:43.850" v="966" actId="20577"/>
          <ac:spMkLst>
            <pc:docMk/>
            <pc:sldMk cId="1311372208" sldId="994"/>
            <ac:spMk id="2" creationId="{A25709D9-755F-DF5F-CE74-D14A191B4CF6}"/>
          </ac:spMkLst>
        </pc:spChg>
        <pc:spChg chg="mod">
          <ac:chgData name="Samson Zhou" userId="be955f33642ecbf5" providerId="LiveId" clId="{4144E112-1059-43CD-BBE4-C055A3A3A10A}" dt="2024-02-26T21:10:07.373" v="1307" actId="5793"/>
          <ac:spMkLst>
            <pc:docMk/>
            <pc:sldMk cId="1311372208" sldId="994"/>
            <ac:spMk id="3" creationId="{99563E06-B6D3-EA3A-C467-6875B4B93BE4}"/>
          </ac:spMkLst>
        </pc:spChg>
      </pc:sldChg>
      <pc:sldChg chg="add del">
        <pc:chgData name="Samson Zhou" userId="be955f33642ecbf5" providerId="LiveId" clId="{4144E112-1059-43CD-BBE4-C055A3A3A10A}" dt="2024-02-26T21:07:58.267" v="1005"/>
        <pc:sldMkLst>
          <pc:docMk/>
          <pc:sldMk cId="2067686442" sldId="995"/>
        </pc:sldMkLst>
      </pc:sldChg>
      <pc:sldChg chg="modSp add mod">
        <pc:chgData name="Samson Zhou" userId="be955f33642ecbf5" providerId="LiveId" clId="{4144E112-1059-43CD-BBE4-C055A3A3A10A}" dt="2024-02-26T21:10:38.796" v="1422" actId="6549"/>
        <pc:sldMkLst>
          <pc:docMk/>
          <pc:sldMk cId="4284986662" sldId="995"/>
        </pc:sldMkLst>
        <pc:spChg chg="mod">
          <ac:chgData name="Samson Zhou" userId="be955f33642ecbf5" providerId="LiveId" clId="{4144E112-1059-43CD-BBE4-C055A3A3A10A}" dt="2024-02-26T21:10:38.796" v="1422" actId="6549"/>
          <ac:spMkLst>
            <pc:docMk/>
            <pc:sldMk cId="4284986662" sldId="995"/>
            <ac:spMk id="3" creationId="{A5FB7577-BDC3-15FB-A3D4-46949902E242}"/>
          </ac:spMkLst>
        </pc:spChg>
      </pc:sldChg>
      <pc:sldChg chg="modSp add mod">
        <pc:chgData name="Samson Zhou" userId="be955f33642ecbf5" providerId="LiveId" clId="{4144E112-1059-43CD-BBE4-C055A3A3A10A}" dt="2024-02-26T21:10:59.258" v="1458" actId="207"/>
        <pc:sldMkLst>
          <pc:docMk/>
          <pc:sldMk cId="3949063729" sldId="996"/>
        </pc:sldMkLst>
        <pc:spChg chg="mod">
          <ac:chgData name="Samson Zhou" userId="be955f33642ecbf5" providerId="LiveId" clId="{4144E112-1059-43CD-BBE4-C055A3A3A10A}" dt="2024-02-26T21:10:59.258" v="1458" actId="207"/>
          <ac:spMkLst>
            <pc:docMk/>
            <pc:sldMk cId="3949063729" sldId="996"/>
            <ac:spMk id="3" creationId="{561D8C52-1C3B-6727-16E3-82085D531F5A}"/>
          </ac:spMkLst>
        </pc:spChg>
      </pc:sldChg>
      <pc:sldChg chg="modSp add mod">
        <pc:chgData name="Samson Zhou" userId="be955f33642ecbf5" providerId="LiveId" clId="{4144E112-1059-43CD-BBE4-C055A3A3A10A}" dt="2024-02-26T21:11:53.546" v="1636" actId="20577"/>
        <pc:sldMkLst>
          <pc:docMk/>
          <pc:sldMk cId="1580590238" sldId="997"/>
        </pc:sldMkLst>
        <pc:spChg chg="mod">
          <ac:chgData name="Samson Zhou" userId="be955f33642ecbf5" providerId="LiveId" clId="{4144E112-1059-43CD-BBE4-C055A3A3A10A}" dt="2024-02-26T21:11:53.546" v="1636" actId="20577"/>
          <ac:spMkLst>
            <pc:docMk/>
            <pc:sldMk cId="1580590238" sldId="997"/>
            <ac:spMk id="3" creationId="{1B902310-BA44-B3EB-5DA8-C9AC94546545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639405447" sldId="998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2062818596" sldId="999"/>
        </pc:sldMkLst>
      </pc:sldChg>
      <pc:sldChg chg="modSp add del mod">
        <pc:chgData name="Samson Zhou" userId="be955f33642ecbf5" providerId="LiveId" clId="{4144E112-1059-43CD-BBE4-C055A3A3A10A}" dt="2024-02-26T21:30:11.321" v="2250" actId="47"/>
        <pc:sldMkLst>
          <pc:docMk/>
          <pc:sldMk cId="3969595823" sldId="1000"/>
        </pc:sldMkLst>
        <pc:spChg chg="mod">
          <ac:chgData name="Samson Zhou" userId="be955f33642ecbf5" providerId="LiveId" clId="{4144E112-1059-43CD-BBE4-C055A3A3A10A}" dt="2024-02-26T21:13:21.338" v="1641"/>
          <ac:spMkLst>
            <pc:docMk/>
            <pc:sldMk cId="3969595823" sldId="1000"/>
            <ac:spMk id="2" creationId="{F1B56783-62B2-80B5-E53F-ADCC685A46C4}"/>
          </ac:spMkLst>
        </pc:spChg>
        <pc:spChg chg="mod">
          <ac:chgData name="Samson Zhou" userId="be955f33642ecbf5" providerId="LiveId" clId="{4144E112-1059-43CD-BBE4-C055A3A3A10A}" dt="2024-02-26T21:13:47.921" v="1646" actId="6549"/>
          <ac:spMkLst>
            <pc:docMk/>
            <pc:sldMk cId="3969595823" sldId="1000"/>
            <ac:spMk id="3" creationId="{7D06860C-C993-0483-84EC-FC974C8299D8}"/>
          </ac:spMkLst>
        </pc:spChg>
      </pc:sldChg>
      <pc:sldChg chg="modSp add mod">
        <pc:chgData name="Samson Zhou" userId="be955f33642ecbf5" providerId="LiveId" clId="{4144E112-1059-43CD-BBE4-C055A3A3A10A}" dt="2024-02-26T21:28:39.314" v="2218" actId="20577"/>
        <pc:sldMkLst>
          <pc:docMk/>
          <pc:sldMk cId="3150655806" sldId="1001"/>
        </pc:sldMkLst>
        <pc:spChg chg="mod">
          <ac:chgData name="Samson Zhou" userId="be955f33642ecbf5" providerId="LiveId" clId="{4144E112-1059-43CD-BBE4-C055A3A3A10A}" dt="2024-02-26T21:28:39.314" v="2218" actId="20577"/>
          <ac:spMkLst>
            <pc:docMk/>
            <pc:sldMk cId="3150655806" sldId="1001"/>
            <ac:spMk id="3" creationId="{B50183CA-4DF7-E16A-7654-32D83FEE3765}"/>
          </ac:spMkLst>
        </pc:spChg>
      </pc:sldChg>
      <pc:sldChg chg="modSp add mod">
        <pc:chgData name="Samson Zhou" userId="be955f33642ecbf5" providerId="LiveId" clId="{4144E112-1059-43CD-BBE4-C055A3A3A10A}" dt="2024-02-26T21:32:01.449" v="2513" actId="20577"/>
        <pc:sldMkLst>
          <pc:docMk/>
          <pc:sldMk cId="3740853490" sldId="1002"/>
        </pc:sldMkLst>
        <pc:spChg chg="mod">
          <ac:chgData name="Samson Zhou" userId="be955f33642ecbf5" providerId="LiveId" clId="{4144E112-1059-43CD-BBE4-C055A3A3A10A}" dt="2024-02-26T21:32:01.449" v="2513" actId="20577"/>
          <ac:spMkLst>
            <pc:docMk/>
            <pc:sldMk cId="3740853490" sldId="1002"/>
            <ac:spMk id="3" creationId="{67479791-0187-D3FC-682B-BE634C88FD7B}"/>
          </ac:spMkLst>
        </pc:spChg>
      </pc:sldChg>
      <pc:sldChg chg="modSp add mod">
        <pc:chgData name="Samson Zhou" userId="be955f33642ecbf5" providerId="LiveId" clId="{4144E112-1059-43CD-BBE4-C055A3A3A10A}" dt="2024-02-26T21:31:24.319" v="2484" actId="20577"/>
        <pc:sldMkLst>
          <pc:docMk/>
          <pc:sldMk cId="3270530169" sldId="1003"/>
        </pc:sldMkLst>
        <pc:spChg chg="mod">
          <ac:chgData name="Samson Zhou" userId="be955f33642ecbf5" providerId="LiveId" clId="{4144E112-1059-43CD-BBE4-C055A3A3A10A}" dt="2024-02-26T21:30:27.249" v="2253"/>
          <ac:spMkLst>
            <pc:docMk/>
            <pc:sldMk cId="3270530169" sldId="1003"/>
            <ac:spMk id="2" creationId="{E1A076BF-2E65-7E58-FA29-3ABB886127CA}"/>
          </ac:spMkLst>
        </pc:spChg>
        <pc:spChg chg="mod">
          <ac:chgData name="Samson Zhou" userId="be955f33642ecbf5" providerId="LiveId" clId="{4144E112-1059-43CD-BBE4-C055A3A3A10A}" dt="2024-02-26T21:31:24.319" v="2484" actId="20577"/>
          <ac:spMkLst>
            <pc:docMk/>
            <pc:sldMk cId="3270530169" sldId="1003"/>
            <ac:spMk id="3" creationId="{88ADE865-1194-7B10-3641-CCCAEB93E166}"/>
          </ac:spMkLst>
        </pc:spChg>
      </pc:sldChg>
      <pc:sldChg chg="add modAnim">
        <pc:chgData name="Samson Zhou" userId="be955f33642ecbf5" providerId="LiveId" clId="{4144E112-1059-43CD-BBE4-C055A3A3A10A}" dt="2024-02-26T21:32:59.963" v="2517"/>
        <pc:sldMkLst>
          <pc:docMk/>
          <pc:sldMk cId="3505421292" sldId="1004"/>
        </pc:sldMkLst>
      </pc:sldChg>
      <pc:sldChg chg="modSp add mod">
        <pc:chgData name="Samson Zhou" userId="be955f33642ecbf5" providerId="LiveId" clId="{4144E112-1059-43CD-BBE4-C055A3A3A10A}" dt="2024-02-26T21:44:05.146" v="3255" actId="20577"/>
        <pc:sldMkLst>
          <pc:docMk/>
          <pc:sldMk cId="2004238504" sldId="1005"/>
        </pc:sldMkLst>
        <pc:spChg chg="mod">
          <ac:chgData name="Samson Zhou" userId="be955f33642ecbf5" providerId="LiveId" clId="{4144E112-1059-43CD-BBE4-C055A3A3A10A}" dt="2024-02-26T21:44:05.146" v="3255" actId="20577"/>
          <ac:spMkLst>
            <pc:docMk/>
            <pc:sldMk cId="2004238504" sldId="1005"/>
            <ac:spMk id="3" creationId="{19D0551A-3800-6AA6-2ED6-46523BBEF7A6}"/>
          </ac:spMkLst>
        </pc:spChg>
      </pc:sldChg>
      <pc:sldChg chg="modSp add mod">
        <pc:chgData name="Samson Zhou" userId="be955f33642ecbf5" providerId="LiveId" clId="{4144E112-1059-43CD-BBE4-C055A3A3A10A}" dt="2024-02-26T21:36:44.691" v="2614"/>
        <pc:sldMkLst>
          <pc:docMk/>
          <pc:sldMk cId="2651476112" sldId="1006"/>
        </pc:sldMkLst>
        <pc:spChg chg="mod">
          <ac:chgData name="Samson Zhou" userId="be955f33642ecbf5" providerId="LiveId" clId="{4144E112-1059-43CD-BBE4-C055A3A3A10A}" dt="2024-02-26T21:36:44.691" v="2614"/>
          <ac:spMkLst>
            <pc:docMk/>
            <pc:sldMk cId="2651476112" sldId="1006"/>
            <ac:spMk id="3" creationId="{F2E27667-C445-085A-22FB-56C7C461C797}"/>
          </ac:spMkLst>
        </pc:spChg>
      </pc:sldChg>
      <pc:sldChg chg="modSp add mod">
        <pc:chgData name="Samson Zhou" userId="be955f33642ecbf5" providerId="LiveId" clId="{4144E112-1059-43CD-BBE4-C055A3A3A10A}" dt="2024-02-26T21:51:23.513" v="3395" actId="20577"/>
        <pc:sldMkLst>
          <pc:docMk/>
          <pc:sldMk cId="3578787629" sldId="1007"/>
        </pc:sldMkLst>
        <pc:spChg chg="mod">
          <ac:chgData name="Samson Zhou" userId="be955f33642ecbf5" providerId="LiveId" clId="{4144E112-1059-43CD-BBE4-C055A3A3A10A}" dt="2024-02-26T21:51:23.513" v="3395" actId="20577"/>
          <ac:spMkLst>
            <pc:docMk/>
            <pc:sldMk cId="3578787629" sldId="1007"/>
            <ac:spMk id="3" creationId="{6DF1DA4C-541E-137F-AC95-A80E0E8F4207}"/>
          </ac:spMkLst>
        </pc:spChg>
      </pc:sldChg>
      <pc:sldChg chg="add del">
        <pc:chgData name="Samson Zhou" userId="be955f33642ecbf5" providerId="LiveId" clId="{4144E112-1059-43CD-BBE4-C055A3A3A10A}" dt="2024-02-26T21:36:35.642" v="2613"/>
        <pc:sldMkLst>
          <pc:docMk/>
          <pc:sldMk cId="136267698" sldId="1008"/>
        </pc:sldMkLst>
      </pc:sldChg>
      <pc:sldChg chg="modSp add mod">
        <pc:chgData name="Samson Zhou" userId="be955f33642ecbf5" providerId="LiveId" clId="{4144E112-1059-43CD-BBE4-C055A3A3A10A}" dt="2024-02-26T21:42:30.148" v="3228" actId="27636"/>
        <pc:sldMkLst>
          <pc:docMk/>
          <pc:sldMk cId="2493715308" sldId="1008"/>
        </pc:sldMkLst>
        <pc:spChg chg="mod">
          <ac:chgData name="Samson Zhou" userId="be955f33642ecbf5" providerId="LiveId" clId="{4144E112-1059-43CD-BBE4-C055A3A3A10A}" dt="2024-02-26T21:38:26.773" v="2811" actId="20577"/>
          <ac:spMkLst>
            <pc:docMk/>
            <pc:sldMk cId="2493715308" sldId="1008"/>
            <ac:spMk id="2" creationId="{3D462BF3-74C5-66CD-0236-8959DE3102AF}"/>
          </ac:spMkLst>
        </pc:spChg>
        <pc:spChg chg="mod">
          <ac:chgData name="Samson Zhou" userId="be955f33642ecbf5" providerId="LiveId" clId="{4144E112-1059-43CD-BBE4-C055A3A3A10A}" dt="2024-02-26T21:42:30.148" v="3228" actId="27636"/>
          <ac:spMkLst>
            <pc:docMk/>
            <pc:sldMk cId="2493715308" sldId="1008"/>
            <ac:spMk id="3" creationId="{23AF356E-F1F5-92E5-B563-6D3634FE9B28}"/>
          </ac:spMkLst>
        </pc:spChg>
      </pc:sldChg>
      <pc:sldChg chg="modSp add mod">
        <pc:chgData name="Samson Zhou" userId="be955f33642ecbf5" providerId="LiveId" clId="{4144E112-1059-43CD-BBE4-C055A3A3A10A}" dt="2024-02-26T21:51:19.351" v="3393" actId="20577"/>
        <pc:sldMkLst>
          <pc:docMk/>
          <pc:sldMk cId="264480313" sldId="1009"/>
        </pc:sldMkLst>
        <pc:spChg chg="mod">
          <ac:chgData name="Samson Zhou" userId="be955f33642ecbf5" providerId="LiveId" clId="{4144E112-1059-43CD-BBE4-C055A3A3A10A}" dt="2024-02-26T21:50:49.802" v="3294"/>
          <ac:spMkLst>
            <pc:docMk/>
            <pc:sldMk cId="264480313" sldId="1009"/>
            <ac:spMk id="2" creationId="{5CEFA526-157D-2AC4-9E38-F90C8C004305}"/>
          </ac:spMkLst>
        </pc:spChg>
        <pc:spChg chg="mod">
          <ac:chgData name="Samson Zhou" userId="be955f33642ecbf5" providerId="LiveId" clId="{4144E112-1059-43CD-BBE4-C055A3A3A10A}" dt="2024-02-26T21:51:19.351" v="3393" actId="20577"/>
          <ac:spMkLst>
            <pc:docMk/>
            <pc:sldMk cId="264480313" sldId="1009"/>
            <ac:spMk id="3" creationId="{464CF75F-DCA3-FFCF-3AA6-4553EC293464}"/>
          </ac:spMkLst>
        </pc:spChg>
      </pc:sldChg>
      <pc:sldChg chg="modSp add mod">
        <pc:chgData name="Samson Zhou" userId="be955f33642ecbf5" providerId="LiveId" clId="{4144E112-1059-43CD-BBE4-C055A3A3A10A}" dt="2024-02-26T22:03:34.416" v="3960"/>
        <pc:sldMkLst>
          <pc:docMk/>
          <pc:sldMk cId="3363519639" sldId="1010"/>
        </pc:sldMkLst>
        <pc:spChg chg="mod">
          <ac:chgData name="Samson Zhou" userId="be955f33642ecbf5" providerId="LiveId" clId="{4144E112-1059-43CD-BBE4-C055A3A3A10A}" dt="2024-02-26T22:03:34.416" v="3960"/>
          <ac:spMkLst>
            <pc:docMk/>
            <pc:sldMk cId="3363519639" sldId="1010"/>
            <ac:spMk id="3" creationId="{7C85AF62-5ABA-1646-AFD1-FEA25F6A435C}"/>
          </ac:spMkLst>
        </pc:spChg>
      </pc:sldChg>
      <pc:sldChg chg="add del">
        <pc:chgData name="Samson Zhou" userId="be955f33642ecbf5" providerId="LiveId" clId="{4144E112-1059-43CD-BBE4-C055A3A3A10A}" dt="2024-02-26T21:58:08.709" v="3402"/>
        <pc:sldMkLst>
          <pc:docMk/>
          <pc:sldMk cId="397681476" sldId="1011"/>
        </pc:sldMkLst>
      </pc:sldChg>
      <pc:sldChg chg="modSp add mod">
        <pc:chgData name="Samson Zhou" userId="be955f33642ecbf5" providerId="LiveId" clId="{4144E112-1059-43CD-BBE4-C055A3A3A10A}" dt="2024-02-26T22:05:42.030" v="4191" actId="20577"/>
        <pc:sldMkLst>
          <pc:docMk/>
          <pc:sldMk cId="1067460509" sldId="1011"/>
        </pc:sldMkLst>
        <pc:spChg chg="mod">
          <ac:chgData name="Samson Zhou" userId="be955f33642ecbf5" providerId="LiveId" clId="{4144E112-1059-43CD-BBE4-C055A3A3A10A}" dt="2024-02-26T22:05:42.030" v="4191" actId="20577"/>
          <ac:spMkLst>
            <pc:docMk/>
            <pc:sldMk cId="1067460509" sldId="1011"/>
            <ac:spMk id="3" creationId="{0D846B68-D1AF-55AA-0CED-5ED6351F4BB7}"/>
          </ac:spMkLst>
        </pc:spChg>
      </pc:sldChg>
      <pc:sldChg chg="modSp add mod">
        <pc:chgData name="Samson Zhou" userId="be955f33642ecbf5" providerId="LiveId" clId="{4144E112-1059-43CD-BBE4-C055A3A3A10A}" dt="2024-02-26T22:17:51.168" v="4980" actId="20577"/>
        <pc:sldMkLst>
          <pc:docMk/>
          <pc:sldMk cId="162798316" sldId="1012"/>
        </pc:sldMkLst>
        <pc:spChg chg="mod">
          <ac:chgData name="Samson Zhou" userId="be955f33642ecbf5" providerId="LiveId" clId="{4144E112-1059-43CD-BBE4-C055A3A3A10A}" dt="2024-02-26T22:09:34.686" v="4215" actId="20577"/>
          <ac:spMkLst>
            <pc:docMk/>
            <pc:sldMk cId="162798316" sldId="1012"/>
            <ac:spMk id="2" creationId="{343E7BE1-FCBC-57EA-9D00-55C0485908F8}"/>
          </ac:spMkLst>
        </pc:spChg>
        <pc:spChg chg="mod">
          <ac:chgData name="Samson Zhou" userId="be955f33642ecbf5" providerId="LiveId" clId="{4144E112-1059-43CD-BBE4-C055A3A3A10A}" dt="2024-02-26T22:17:51.168" v="4980" actId="20577"/>
          <ac:spMkLst>
            <pc:docMk/>
            <pc:sldMk cId="162798316" sldId="1012"/>
            <ac:spMk id="3" creationId="{034CAA6E-9505-F220-189D-9BB7592DA00C}"/>
          </ac:spMkLst>
        </pc:spChg>
      </pc:sldChg>
      <pc:sldChg chg="modSp add mod">
        <pc:chgData name="Samson Zhou" userId="be955f33642ecbf5" providerId="LiveId" clId="{4144E112-1059-43CD-BBE4-C055A3A3A10A}" dt="2024-02-26T22:13:34.304" v="4680" actId="20577"/>
        <pc:sldMkLst>
          <pc:docMk/>
          <pc:sldMk cId="3841477325" sldId="1013"/>
        </pc:sldMkLst>
        <pc:spChg chg="mod">
          <ac:chgData name="Samson Zhou" userId="be955f33642ecbf5" providerId="LiveId" clId="{4144E112-1059-43CD-BBE4-C055A3A3A10A}" dt="2024-02-26T22:09:44.335" v="4247" actId="20577"/>
          <ac:spMkLst>
            <pc:docMk/>
            <pc:sldMk cId="3841477325" sldId="1013"/>
            <ac:spMk id="2" creationId="{23986CB7-B4DB-CF6C-DFF5-C7770381D216}"/>
          </ac:spMkLst>
        </pc:spChg>
        <pc:spChg chg="mod">
          <ac:chgData name="Samson Zhou" userId="be955f33642ecbf5" providerId="LiveId" clId="{4144E112-1059-43CD-BBE4-C055A3A3A10A}" dt="2024-02-26T22:13:34.304" v="4680" actId="20577"/>
          <ac:spMkLst>
            <pc:docMk/>
            <pc:sldMk cId="3841477325" sldId="1013"/>
            <ac:spMk id="3" creationId="{7A939D95-7658-CD89-D833-E5363C940B39}"/>
          </ac:spMkLst>
        </pc:spChg>
      </pc:sldChg>
      <pc:sldChg chg="modSp add mod">
        <pc:chgData name="Samson Zhou" userId="be955f33642ecbf5" providerId="LiveId" clId="{4144E112-1059-43CD-BBE4-C055A3A3A10A}" dt="2024-02-26T22:14:21.311" v="4747" actId="20577"/>
        <pc:sldMkLst>
          <pc:docMk/>
          <pc:sldMk cId="3512787448" sldId="1014"/>
        </pc:sldMkLst>
        <pc:spChg chg="mod">
          <ac:chgData name="Samson Zhou" userId="be955f33642ecbf5" providerId="LiveId" clId="{4144E112-1059-43CD-BBE4-C055A3A3A10A}" dt="2024-02-26T22:14:21.311" v="4747" actId="20577"/>
          <ac:spMkLst>
            <pc:docMk/>
            <pc:sldMk cId="3512787448" sldId="1014"/>
            <ac:spMk id="3" creationId="{14EDDE5C-2855-9446-BE1E-5AE95EF79653}"/>
          </ac:spMkLst>
        </pc:spChg>
      </pc:sldChg>
      <pc:sldChg chg="addSp delSp modSp add mod">
        <pc:chgData name="Samson Zhou" userId="be955f33642ecbf5" providerId="LiveId" clId="{4144E112-1059-43CD-BBE4-C055A3A3A10A}" dt="2024-02-26T22:23:47.407" v="5334" actId="20577"/>
        <pc:sldMkLst>
          <pc:docMk/>
          <pc:sldMk cId="3333563" sldId="1015"/>
        </pc:sldMkLst>
        <pc:spChg chg="mod">
          <ac:chgData name="Samson Zhou" userId="be955f33642ecbf5" providerId="LiveId" clId="{4144E112-1059-43CD-BBE4-C055A3A3A10A}" dt="2024-02-26T22:23:28.205" v="5331" actId="20577"/>
          <ac:spMkLst>
            <pc:docMk/>
            <pc:sldMk cId="3333563" sldId="1015"/>
            <ac:spMk id="3" creationId="{0B6A2644-840C-A791-C292-3611721D1D3D}"/>
          </ac:spMkLst>
        </pc:spChg>
        <pc:spChg chg="add del mod">
          <ac:chgData name="Samson Zhou" userId="be955f33642ecbf5" providerId="LiveId" clId="{4144E112-1059-43CD-BBE4-C055A3A3A10A}" dt="2024-02-26T22:20:51.305" v="5087" actId="478"/>
          <ac:spMkLst>
            <pc:docMk/>
            <pc:sldMk cId="3333563" sldId="1015"/>
            <ac:spMk id="5" creationId="{93455C0C-9ECF-2D0C-C735-FA85AACAEF3F}"/>
          </ac:spMkLst>
        </pc:spChg>
        <pc:spChg chg="add mod">
          <ac:chgData name="Samson Zhou" userId="be955f33642ecbf5" providerId="LiveId" clId="{4144E112-1059-43CD-BBE4-C055A3A3A10A}" dt="2024-02-26T22:20:40.073" v="5069" actId="1076"/>
          <ac:spMkLst>
            <pc:docMk/>
            <pc:sldMk cId="3333563" sldId="1015"/>
            <ac:spMk id="7" creationId="{801BE6CA-C291-CF0A-3004-C5725AEAC906}"/>
          </ac:spMkLst>
        </pc:spChg>
        <pc:spChg chg="add mod">
          <ac:chgData name="Samson Zhou" userId="be955f33642ecbf5" providerId="LiveId" clId="{4144E112-1059-43CD-BBE4-C055A3A3A10A}" dt="2024-02-26T22:23:34.297" v="5332" actId="1076"/>
          <ac:spMkLst>
            <pc:docMk/>
            <pc:sldMk cId="3333563" sldId="1015"/>
            <ac:spMk id="8" creationId="{7B91D53F-2E6A-BFC4-0E74-E10AA387A057}"/>
          </ac:spMkLst>
        </pc:spChg>
        <pc:spChg chg="add mod">
          <ac:chgData name="Samson Zhou" userId="be955f33642ecbf5" providerId="LiveId" clId="{4144E112-1059-43CD-BBE4-C055A3A3A10A}" dt="2024-02-26T22:23:47.407" v="5334" actId="20577"/>
          <ac:spMkLst>
            <pc:docMk/>
            <pc:sldMk cId="3333563" sldId="1015"/>
            <ac:spMk id="9" creationId="{F37A0618-6618-A0EF-201F-E4EAE6127B38}"/>
          </ac:spMkLst>
        </pc:spChg>
        <pc:spChg chg="add mod">
          <ac:chgData name="Samson Zhou" userId="be955f33642ecbf5" providerId="LiveId" clId="{4144E112-1059-43CD-BBE4-C055A3A3A10A}" dt="2024-02-26T22:23:19.270" v="5315"/>
          <ac:spMkLst>
            <pc:docMk/>
            <pc:sldMk cId="3333563" sldId="1015"/>
            <ac:spMk id="10" creationId="{0A454842-5691-8196-A644-63F1B3E5C6E4}"/>
          </ac:spMkLst>
        </pc:spChg>
      </pc:sldChg>
      <pc:sldChg chg="add del">
        <pc:chgData name="Samson Zhou" userId="be955f33642ecbf5" providerId="LiveId" clId="{4144E112-1059-43CD-BBE4-C055A3A3A10A}" dt="2024-02-26T22:16:11.575" v="4816" actId="47"/>
        <pc:sldMkLst>
          <pc:docMk/>
          <pc:sldMk cId="4217931740" sldId="1015"/>
        </pc:sldMkLst>
      </pc:sldChg>
      <pc:sldChg chg="add del">
        <pc:chgData name="Samson Zhou" userId="be955f33642ecbf5" providerId="LiveId" clId="{4144E112-1059-43CD-BBE4-C055A3A3A10A}" dt="2024-02-26T22:30:15.221" v="5629" actId="47"/>
        <pc:sldMkLst>
          <pc:docMk/>
          <pc:sldMk cId="2548686343" sldId="1016"/>
        </pc:sldMkLst>
      </pc:sldChg>
      <pc:sldChg chg="addSp delSp modSp add mod">
        <pc:chgData name="Samson Zhou" userId="be955f33642ecbf5" providerId="LiveId" clId="{4144E112-1059-43CD-BBE4-C055A3A3A10A}" dt="2024-02-26T22:27:58.301" v="5628" actId="207"/>
        <pc:sldMkLst>
          <pc:docMk/>
          <pc:sldMk cId="1019215651" sldId="1017"/>
        </pc:sldMkLst>
        <pc:spChg chg="mod">
          <ac:chgData name="Samson Zhou" userId="be955f33642ecbf5" providerId="LiveId" clId="{4144E112-1059-43CD-BBE4-C055A3A3A10A}" dt="2024-02-26T22:27:58.301" v="5628" actId="207"/>
          <ac:spMkLst>
            <pc:docMk/>
            <pc:sldMk cId="1019215651" sldId="1017"/>
            <ac:spMk id="3" creationId="{11CC9BA6-8BE2-B1F9-8B4F-E1B16D2432B7}"/>
          </ac:spMkLst>
        </pc:spChg>
        <pc:spChg chg="add mod">
          <ac:chgData name="Samson Zhou" userId="be955f33642ecbf5" providerId="LiveId" clId="{4144E112-1059-43CD-BBE4-C055A3A3A10A}" dt="2024-02-26T22:26:29.967" v="5443" actId="20577"/>
          <ac:spMkLst>
            <pc:docMk/>
            <pc:sldMk cId="1019215651" sldId="1017"/>
            <ac:spMk id="4" creationId="{44D083DE-340D-A5E2-582B-DC4167F16301}"/>
          </ac:spMkLst>
        </pc:spChg>
        <pc:spChg chg="add mod">
          <ac:chgData name="Samson Zhou" userId="be955f33642ecbf5" providerId="LiveId" clId="{4144E112-1059-43CD-BBE4-C055A3A3A10A}" dt="2024-02-26T22:27:03.478" v="5538" actId="1076"/>
          <ac:spMkLst>
            <pc:docMk/>
            <pc:sldMk cId="1019215651" sldId="1017"/>
            <ac:spMk id="5" creationId="{9B21A92E-FDFF-1FA5-363C-19FB193F71F7}"/>
          </ac:spMkLst>
        </pc:spChg>
        <pc:spChg chg="add mod">
          <ac:chgData name="Samson Zhou" userId="be955f33642ecbf5" providerId="LiveId" clId="{4144E112-1059-43CD-BBE4-C055A3A3A10A}" dt="2024-02-26T22:27:38.841" v="5599" actId="20577"/>
          <ac:spMkLst>
            <pc:docMk/>
            <pc:sldMk cId="1019215651" sldId="1017"/>
            <ac:spMk id="6" creationId="{EECEBB76-3995-4C98-8223-15C4A231D3A0}"/>
          </ac:spMkLst>
        </pc:spChg>
        <pc:spChg chg="del">
          <ac:chgData name="Samson Zhou" userId="be955f33642ecbf5" providerId="LiveId" clId="{4144E112-1059-43CD-BBE4-C055A3A3A10A}" dt="2024-02-26T22:24:13.947" v="5344" actId="478"/>
          <ac:spMkLst>
            <pc:docMk/>
            <pc:sldMk cId="1019215651" sldId="1017"/>
            <ac:spMk id="7" creationId="{6FA3B354-AB4B-D537-3F25-82A93A2D9DFD}"/>
          </ac:spMkLst>
        </pc:spChg>
        <pc:spChg chg="mod">
          <ac:chgData name="Samson Zhou" userId="be955f33642ecbf5" providerId="LiveId" clId="{4144E112-1059-43CD-BBE4-C055A3A3A10A}" dt="2024-02-26T22:25:02.592" v="5374" actId="1076"/>
          <ac:spMkLst>
            <pc:docMk/>
            <pc:sldMk cId="1019215651" sldId="1017"/>
            <ac:spMk id="8" creationId="{0B67DE58-C960-6B27-CDD3-EB8E9ECF40CA}"/>
          </ac:spMkLst>
        </pc:spChg>
        <pc:spChg chg="del mod">
          <ac:chgData name="Samson Zhou" userId="be955f33642ecbf5" providerId="LiveId" clId="{4144E112-1059-43CD-BBE4-C055A3A3A10A}" dt="2024-02-26T22:24:06.343" v="5338" actId="478"/>
          <ac:spMkLst>
            <pc:docMk/>
            <pc:sldMk cId="1019215651" sldId="1017"/>
            <ac:spMk id="9" creationId="{AF2925D3-9AEF-EC08-3C43-AACFEAA0F486}"/>
          </ac:spMkLst>
        </pc:spChg>
      </pc:sldChg>
      <pc:sldChg chg="modSp add mod">
        <pc:chgData name="Samson Zhou" userId="be955f33642ecbf5" providerId="LiveId" clId="{4144E112-1059-43CD-BBE4-C055A3A3A10A}" dt="2024-02-26T22:37:40.844" v="6223"/>
        <pc:sldMkLst>
          <pc:docMk/>
          <pc:sldMk cId="3689795212" sldId="1018"/>
        </pc:sldMkLst>
        <pc:spChg chg="mod">
          <ac:chgData name="Samson Zhou" userId="be955f33642ecbf5" providerId="LiveId" clId="{4144E112-1059-43CD-BBE4-C055A3A3A10A}" dt="2024-02-26T22:37:40.844" v="6223"/>
          <ac:spMkLst>
            <pc:docMk/>
            <pc:sldMk cId="3689795212" sldId="1018"/>
            <ac:spMk id="2" creationId="{71F5FF60-37BC-BB67-244D-3368AEE5753B}"/>
          </ac:spMkLst>
        </pc:spChg>
        <pc:spChg chg="mod">
          <ac:chgData name="Samson Zhou" userId="be955f33642ecbf5" providerId="LiveId" clId="{4144E112-1059-43CD-BBE4-C055A3A3A10A}" dt="2024-02-26T22:34:35.519" v="5843" actId="20577"/>
          <ac:spMkLst>
            <pc:docMk/>
            <pc:sldMk cId="3689795212" sldId="1018"/>
            <ac:spMk id="3" creationId="{F7B7378D-5C08-DD2E-3078-61472EEDA35F}"/>
          </ac:spMkLst>
        </pc:spChg>
      </pc:sldChg>
      <pc:sldChg chg="modSp add mod">
        <pc:chgData name="Samson Zhou" userId="be955f33642ecbf5" providerId="LiveId" clId="{4144E112-1059-43CD-BBE4-C055A3A3A10A}" dt="2024-02-26T22:39:58.131" v="6410" actId="20577"/>
        <pc:sldMkLst>
          <pc:docMk/>
          <pc:sldMk cId="400427152" sldId="1019"/>
        </pc:sldMkLst>
        <pc:spChg chg="mod">
          <ac:chgData name="Samson Zhou" userId="be955f33642ecbf5" providerId="LiveId" clId="{4144E112-1059-43CD-BBE4-C055A3A3A10A}" dt="2024-02-26T22:35:18.373" v="5854" actId="20577"/>
          <ac:spMkLst>
            <pc:docMk/>
            <pc:sldMk cId="400427152" sldId="1019"/>
            <ac:spMk id="2" creationId="{5D7636B1-28FE-2474-6E89-6D42D571F4AA}"/>
          </ac:spMkLst>
        </pc:spChg>
        <pc:spChg chg="mod">
          <ac:chgData name="Samson Zhou" userId="be955f33642ecbf5" providerId="LiveId" clId="{4144E112-1059-43CD-BBE4-C055A3A3A10A}" dt="2024-02-26T22:39:58.131" v="6410" actId="20577"/>
          <ac:spMkLst>
            <pc:docMk/>
            <pc:sldMk cId="400427152" sldId="1019"/>
            <ac:spMk id="3" creationId="{8BF6BCD5-92D8-79C9-C6B9-6B02A89D540A}"/>
          </ac:spMkLst>
        </pc:spChg>
      </pc:sldChg>
      <pc:sldChg chg="add del">
        <pc:chgData name="Samson Zhou" userId="be955f33642ecbf5" providerId="LiveId" clId="{4144E112-1059-43CD-BBE4-C055A3A3A10A}" dt="2024-02-26T22:35:51.259" v="6008"/>
        <pc:sldMkLst>
          <pc:docMk/>
          <pc:sldMk cId="1337427894" sldId="1020"/>
        </pc:sldMkLst>
      </pc:sldChg>
      <pc:sldChg chg="delSp add mod modAnim">
        <pc:chgData name="Samson Zhou" userId="be955f33642ecbf5" providerId="LiveId" clId="{4144E112-1059-43CD-BBE4-C055A3A3A10A}" dt="2024-02-26T22:37:29.395" v="6221" actId="478"/>
        <pc:sldMkLst>
          <pc:docMk/>
          <pc:sldMk cId="1650185704" sldId="1020"/>
        </pc:sldMkLst>
        <pc:spChg chg="del">
          <ac:chgData name="Samson Zhou" userId="be955f33642ecbf5" providerId="LiveId" clId="{4144E112-1059-43CD-BBE4-C055A3A3A10A}" dt="2024-02-26T22:37:29.395" v="6221" actId="478"/>
          <ac:spMkLst>
            <pc:docMk/>
            <pc:sldMk cId="1650185704" sldId="1020"/>
            <ac:spMk id="4" creationId="{CAB0AFA7-6CF7-8EB4-F781-5ECEE11C6C0F}"/>
          </ac:spMkLst>
        </pc:spChg>
      </pc:sldChg>
      <pc:sldChg chg="modSp add del mod">
        <pc:chgData name="Samson Zhou" userId="be955f33642ecbf5" providerId="LiveId" clId="{4144E112-1059-43CD-BBE4-C055A3A3A10A}" dt="2024-02-26T22:40:16.234" v="6440" actId="27636"/>
        <pc:sldMkLst>
          <pc:docMk/>
          <pc:sldMk cId="3199781902" sldId="1021"/>
        </pc:sldMkLst>
        <pc:spChg chg="mod">
          <ac:chgData name="Samson Zhou" userId="be955f33642ecbf5" providerId="LiveId" clId="{4144E112-1059-43CD-BBE4-C055A3A3A10A}" dt="2024-02-26T22:40:16.234" v="6440" actId="27636"/>
          <ac:spMkLst>
            <pc:docMk/>
            <pc:sldMk cId="3199781902" sldId="1021"/>
            <ac:spMk id="3" creationId="{B13ECE77-43DF-9AF2-2916-6B3DCAB1BA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52B86-AC31-AC39-216D-F3C15CCD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7DABA2F-CE9B-26B7-26EB-E483BAE02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ABBB9EED-00B2-7CA2-8196-8043EEF6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A7300BF-5D37-E19C-6F87-86A10CB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AD3501A-4324-EB23-FECC-DE5B18749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F7BE75C3-7C66-8E5A-125F-197597CD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DC18CFF-04D8-BEA6-A748-592C4E2C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E0E3413C-67F6-E3F0-164A-A7DF8A3E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1B5EEFD7-7691-11F0-95C9-B853DF40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5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63579C6-DDE8-1ADC-C5A0-1198A7B7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10993FD6-E2BB-9F4E-D90D-3C2B7856D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D8CD0AE6-CED5-DBA9-079E-DF419B7E7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DBED-A584-0516-B79E-F5C3881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AEF2-0C6C-8FA0-8CE6-46DAC1D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D849-FA9E-6C36-A188-57605667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C98-C236-E5D1-BB58-E1287344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HOW MANY EPOCHS CAN THERE BE?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6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1328-9092-350F-7084-3DEE7B41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6FA-124F-7071-9ACC-23244D9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mistakes per epoch before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 when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epochs before there is a perfect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0A7B826-88F4-48B4-B5FD-AABFC46D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3F844B22-44BB-9EB5-0C36-2C4A2C368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2E1F9EE7-EE6F-48B5-CF8E-1A93FC2DFE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146B2210-7C09-8427-C8E8-9A9CF88EBA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B17F1811-9F21-AC46-DB11-28605607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9318931-B8FC-D4DD-02DE-8F0B22B7C87B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0220145-D690-E957-1BAF-AF9457CFAC56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1C9FF654-52C2-361A-A804-1F62A957A815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794008B8-8081-0AA7-179C-101911176805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E16AE76D-4055-6602-C370-68414D33C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5EA66345-E572-CFC9-7F96-49E2653C3E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E24A3CBC-5E27-CF13-D2BA-34F705FEBDD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CB7E0118-8CA6-FBA3-94C3-E2D3DCFA38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B826CC2C-49FC-397F-AE98-B3466826DE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29C2FB-C534-0D6F-88F8-8B9CD3734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D106325D-C218-EB49-F524-57B8113CCCF8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9CD120CC-EC68-8D71-C8F1-91E9D5A2E1A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0F0780A1-146A-4E85-F3B1-2BD3A64F80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A9D55F2C-D81E-9F42-DD03-8634905FBA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F4B8C006-BDFB-07A0-B51C-B466EDA8AA9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D61DDA1-9BFE-0871-78C6-9263FE390D5D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EE20DABD-0A66-BDFE-35CF-E90102AE7F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D2150ECE-F4BB-93B2-BE15-FF856DCF9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E1C8CC0A-188A-C1EF-C6A2-D6B5861C5A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CF6B3056-C49A-AB44-17A7-D9F2A29E32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80DEBCB-ACBB-A4F2-6EE1-A056AFB66E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C9B798D1-CBBC-7DB4-178C-8D1DD45AC6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1E17CC11-4BE3-1192-29AA-11055AC11C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EA7C4B0-062B-68C8-4FAC-6B1003D2C63F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6AA70501-0348-9BBD-AC25-258B74403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8548DEA-75BE-38E0-7BCC-E8D33F11A3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76E6142B-C68C-C36C-C1D4-5C924A23B1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A4361026-57C3-CEC6-70BE-2B6394289B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0131B6A0-7CA5-5059-55D4-39D5076C67D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CB3369ED-BF88-F704-2A17-C7C0E51F540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409B0B0-65F1-A28D-D141-F33C0DA984FF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EC098B9-4E46-786D-9890-59AF3D714110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6ED2804-7ED8-454C-7A91-82A54D32101E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C7BEA4A-B51B-75C5-D375-43EF37F2A56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66B607C3-AE27-B452-E998-9AF4B204B28D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1A64A8A-9680-34BC-89B8-0D2A40980D44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971E304B-B929-C561-CB9E-DA44FBE0FB42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27CA397F-107A-5543-08CE-F90A373B26BF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A72F459F-184B-5A61-6543-2CC4810B32F5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21FA468-26E2-3F1E-8A0E-F82E016F6C4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683D71E2-4D08-72BD-49F1-1398D4150D4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879F54A-9B42-4B90-735D-BF4C71BEB0B1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54342F93-D0C1-62B8-D022-E20998D3AA66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5DE646F6-88D8-3F98-A58E-C1CBBA0CC680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27EBF5A7-DBC7-6EE0-4839-DD4C3D6B05A1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B6011178-DD5B-B456-C0B0-70A265C3A929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0AF25E11-B32E-DB71-226C-6F57CCB75779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6347F7A-1EBE-6C0F-6692-768767B9FD61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9A557F-B648-291B-7A9C-CADD41D1F8AD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C8BA307B-0ABB-D57C-CAB5-03EEAB746E00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19DDF09-B64A-7653-A4BD-6C6ECA83436E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823E7193-FEB1-3713-F0F4-75E2CF889E3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6CE0FBE6-E2F9-5BDE-F5BD-243F305D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4016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DE80-4061-83DC-85BC-B8475B0D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6BF-2E65-7E58-FA29-3ABB88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3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DD4-A757-F4F9-83C4-0C9AECD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10B-98D6-1AA8-20F9-8D94138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half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5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C908-FF03-18B0-2E3D-857195CE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2D5-C226-25D9-DB82-A5E9C5F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≈2.41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5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D62FAB2-DBF1-4D51-B4DB-28A8512E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D33E962E-4053-FC91-54A3-962E7BB5EA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FAF4D8DC-3479-0AD6-1B0D-9A4915DC8F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6D44516A-A47C-7A81-51B1-EC73F0EF0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D14DD45F-8FED-3AA9-FFAF-3AA0E76A53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6C90BB5-B209-DAAB-8658-7A573AB29C91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24BCFC93-238C-6AB1-27C4-1351CB631BB3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48D63CF6-2C62-9E21-54D3-FE7156E95821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9C6C4DA7-60C8-CB02-2D19-EFF3D05E1B30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866C01A0-66F3-4AA7-B2B9-A686F5D7E7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0B99A672-788C-689E-3C72-1585CE7F53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973F2D3B-4A6B-31CB-A5C4-5BD3413BC9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E4B37098-E02A-F8F5-EBBB-085CFC4D46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3EB1D1FE-AFFF-567C-A7AF-FDF204D16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CBA7193-D384-4FF2-E15D-9EB26529014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141B740-17A4-2876-0FE9-5E93473606A3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0D1F4C34-F3B7-98F9-B2AF-F38BBA4493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A076DDAE-0748-FAB3-08B9-6F429AC39BD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61EDDE99-7A07-F1A9-E38E-519792D704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A09E6B31-3CF6-2828-C18D-067DD28FC7F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BB5755B-BAAB-4B3C-BA0A-C994A7A1507C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164CE8B7-AA58-8BF7-B419-28CFAC11D0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26BA7903-5CA2-A52F-56C6-FFD97F41FFA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21F08F1B-EAA5-4337-A31B-FD9BA502FEB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D9BB51D4-E42A-B077-D7D2-F81D5FF957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8EA38AF5-0BB5-FCD1-E55A-F22D5CBBF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03C497E0-C5D5-EB29-03A2-0713D0BC1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56F854A-BF9D-E89C-49AA-D811240185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8B02147-DFEF-E7B6-0406-39085E474052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4661B24B-8715-191D-4791-0C9BD4AD99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C3A1BCD-91AE-005F-CFD0-AD3220D112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C055AE89-5424-5073-86DB-14DCA4A794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B8C26AF0-7F4E-768F-F945-C89E09A16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5FEB8110-8092-BDD1-1D2E-B315C1873A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14DFF89F-D91B-AC2A-BD00-E62BD2DE9C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58A3C8C-1608-8AEB-B559-DD0D1282413E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979C7E1-F73F-B44E-FE91-75F4A3B47944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8D58F30E-34B1-5CC3-1525-6477E8ABF156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3715737E-EAE8-CB37-8F91-F7BCB9ACDCA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53A06D89-224C-5189-23E0-908F75CE2766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7AAE1D65-5B84-8737-705F-FF19C6D0BEF6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FC92B90E-37FB-B7FE-FC6E-AB9FF7A47103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C0532D3E-1B7B-7242-D58A-A80A4EB5DB1D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246B5D37-B032-BC1B-A76C-AD0BB82E377E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0A5B4BB0-E37D-CDB7-D1C4-D7E94690DF40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EF429C40-7C93-95FC-C639-8C2FE3A872A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CB7A950-9742-A4DB-FC88-F10CA3A9EEEC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9249926A-6A1F-2CC9-A939-AAEF57E384F1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14C22B90-83DF-FB6A-0BBB-8C69B5C6AEDE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98CD1342-888F-0FE8-54FE-903BD099CA22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B859640-0F60-0BD8-1D8A-658025CF24FF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B673293C-A827-7802-E2BA-B2806382C56D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DC82142-7E81-BF1F-FCD8-F9367E2BB1B2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DA853D89-1A00-02BA-853C-5A62AF815489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B50D57DC-B311-7F70-F438-392DD25F851F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3160C40-898B-0286-2608-39AEDE0FAB90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1CE40D1E-EDB5-B745-13F3-1C81F4F802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ACEB60D0-EE73-CE08-3D21-223EFCEC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35054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0583-8948-FCD7-46AC-FCAA1CEE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A57-1667-57BD-E18A-386AF4D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8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6D3F05-4B0D-5638-5ED1-1AFB0EC9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99D559CB-2F4B-148C-4267-02B9D5E1B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5A630E4E-6E90-DB78-5065-8984B098A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F17AC0C6-F2B6-602B-A9B9-4CF752A9A0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B3DAB70-16E7-CF10-C67A-61C77336AB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4FD24812-6477-FF22-1E12-565A4CBD7F20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02BDD8EA-084A-0177-7A2E-236EB3ED4F00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50E447B7-19C1-FDB1-2AD0-C3292C0F14E8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B67FD176-16EA-1E3F-D468-63CBEA738E9D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79F41F44-91A8-7E81-0F7B-2755A7C772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1CFC2D75-95F1-E2F3-AE51-A31696CE6F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2FA21AAA-AAAA-75A8-C92B-C6775AE051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16C39F28-E4EA-20B6-1172-B0E29CE09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A3ACAF4D-E1F2-D469-252F-C4BBC689CA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5D1DB471-3819-E875-3EAC-2713E3DC00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6829A48-D085-C44D-A912-B56FF5B98656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6194650E-29B3-8BCB-7759-19D35225A9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8AEBF3F6-623D-7547-AA23-74F383673E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F02FC9B9-BF15-5044-D79E-A37519041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8475259B-18B7-1390-747D-75FFE12617F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A0839AC9-4247-B8F5-C851-59A163EEC7F0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52B6F968-1130-B6F6-6C52-5664217FF0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1F25B5BB-4395-663E-33D0-EA90037AE29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0926EEB9-DCE7-FDA2-A717-5CED5E5E12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2254DBAC-6B2A-51CB-35FB-A56D744D0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6A81F21-6E45-42A7-1F96-DB2E9AC6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6BDCFAAD-73D4-13D0-06C9-5F6A71B3D9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ADD0B57E-A50F-FAF4-BCF7-E4BE8E7DA7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472D3A3E-356F-FAC6-5D83-46F55A95E2A3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715EDEB2-8977-C44C-BAF2-1F710AE3E1C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AAB189EF-BC61-A711-6B85-9B358FA1BA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5D083B15-B6B6-DAD4-8E42-AE8C77730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69B06B8F-C62D-AECB-EB91-8700D067E8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D4FDE345-71D4-7D2E-E81C-366CAC0CDE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EC28B3C9-A57F-659C-C408-6937B68733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5CD6C8B9-8813-D8A0-74A8-AD1AB0534DBC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1AED898B-2B55-9E20-9A52-CE61720E2E2E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255D6479-B497-7F3C-608D-C4F823F39B3B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76430F4-4144-8E40-56BE-15158E6457E7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96972924-D68B-9475-667F-856AA92C7B79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ACF3926-A715-B30C-A6CF-BB87D640A1F1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>
                <a:extLst>
                  <a:ext uri="{FF2B5EF4-FFF2-40B4-BE49-F238E27FC236}">
                    <a16:creationId xmlns:a16="http://schemas.microsoft.com/office/drawing/2014/main" id="{D74D0121-1BDF-652F-46B2-7C0EFB3DF583}"/>
                  </a:ext>
                </a:extLst>
              </p:cNvPr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EC0F6FC0-8941-AEFE-9EBD-3760B53340C3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80165AD3-26CC-BA80-FA9D-3C707C2EDC58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7BEF686-C4D3-D0F3-776B-74CD59B2B2A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25271D12-B511-A026-DFAE-C50FB19B1C2F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E3C46D6B-0ADF-0BA5-493C-1A9763D5BBA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2BCDE321-3008-5235-53F1-A99924C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59C423E6-DCA9-CE49-F09C-64AD4E857E8D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8AD8A47C-A078-9AC6-2BA8-FF12F93724DC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8B96DDDB-B6F4-5A05-4224-83D48A8A5596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12239BA8-584E-2124-D82C-597ADF2865C4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25030916-7492-8FC5-6DF0-ABC33172F4FE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2184A1B3-5D0F-E54C-D945-B5489FB23785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2024A13D-B2C4-F568-9F88-0F660E8ED2A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2554DF1-DD94-E8BA-249C-D65E77686D52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1F6A0FF7-70C4-8F07-BA1F-1917C11422AF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F5085823-54CA-518D-AFCB-E374D2F839C9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935D-2DDE-1855-D39F-7D5ABD0D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E61-70B2-4363-D00F-1BF0468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7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9B65-353C-90DA-5487-7D3C41A2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209-578F-5C19-68A8-373B6B35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b="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CA8C-D798-592D-AB11-A596A724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BF3-74C5-66CD-0236-8959DE3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Deterministic Algorithm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b="0" dirty="0"/>
                  <a:t>: No deterministic algorithm can do better than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compared to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two experts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the algorithm is deterministic, can always make the algorithm wrong on the next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Algorithm is </a:t>
                </a:r>
                <a:r>
                  <a:rPr lang="en-US" dirty="0"/>
                  <a:t>incorrect every day, some expert is correct on half of the days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7DFF-581D-AF22-A6BB-E3AA4014E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533-4B3B-9AFE-FE40-72571E3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be the fraction of incorrect experts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1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5AE-D4DA-6D36-E559-67CD74EC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846-F0B9-CCF5-388C-61B9A5A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by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AB05-440A-13C4-732D-18915ED0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6CB7-B4DB-CF6C-DFF5-C777038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in each round that the algorithm produces a vector of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BF9-877B-2989-700A-65131BE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186-3A4D-25AD-CFE4-D6AA16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E534-48CE-ADA3-E864-E10D980B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72A-AC04-2C58-460A-D0E503B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and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/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/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/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CFE5-0292-F281-A12B-686196F8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CFB-9942-A128-63DA-7DB77C5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,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/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/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/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/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1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1CF3-5BDC-E431-A680-9EFC9529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F60-37BC-BB67-244D-3368AEE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F5FE-6966-55C6-C559-C146F7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6B1-28FE-2474-6E89-6D42D571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Regret is the difference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between the number of mistakes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our algorithm and the number of mistakes by the best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(Amortized) regret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, i.e., the regret amortized over the total number of days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FF48A9A-7ACE-6ECE-231B-A44C3074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1E6A5B7-3644-D761-916C-2D96E81D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FA6400B7-2317-EA99-D5F5-9D8881E80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17A147C-2B93-7F85-B5C9-BEC9228674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EE3B2DDD-EBF1-D5AF-EB90-2587AC640E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62E52594-99EC-818D-A72C-8A4D9E3010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9D12A152-537A-E413-C775-4C1A1E467468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68B3322F-39FE-5166-5FB0-A93A3A3342FF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A21F9B-8EC6-E1DB-31BF-9330D37CF999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6BCECE0-0E4B-2621-1A52-DDCE5A7B954D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F0318DA7-D492-93EF-B526-DD6B1039F31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B026933-D67C-F043-F9A7-CA2ABA14C8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CF9264F8-FDDB-AFBD-6428-9C27909A14F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FFBC8F33-E140-51CE-E42F-6D76B4A3CB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59E19AE7-DE92-F4BF-B9A3-A0309D71F0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B714BC2F-A319-05EB-6942-D54A1EE547D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7D648352-6A2D-BB1A-F608-86F3BC26C6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0CA5C48B-06C3-5856-C735-2D8BE5763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2950B58B-A650-AF82-3DC2-D2A3B9876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6EADECC0-E596-11C7-C406-B6DAC88EF5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2B1DF418-4FC9-3907-894A-D117560B53C6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7BF4D4E4-412A-B328-C6F9-7D918462A7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7BFAFA5C-BB22-9AD3-687B-1B6AFF510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7A9FF4AB-AD83-C2EB-4485-06E7DFF2B5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C704544A-076E-8E3C-DFCD-DDD9F7F122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77508582-D28F-A848-DC21-5BF9A665C95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3F862A36-58C7-487C-751D-E3209BFAD382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71F1E8A1-4676-B4E0-1F43-681CE8301A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E6763053-B69E-8CE0-7306-E9BA76879EA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56A1AEB2-52EB-9DDE-D505-8B9489672D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3B7D1EFD-AAF0-EEFF-7495-CFAD5DE35C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D92AC432-2F7B-C1F5-3984-5F8E50FB2F1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A291E67B-B200-E572-29A9-B0A785515D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4501096-CAA2-80B2-B4CC-DD156D76BE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5F8B17E7-E8DE-66EA-C2AD-0BF40B7F35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0745474A-D8A4-544F-1D02-06F3D69467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748567CB-245C-8F71-B8EC-F68503B9F1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17B225A5-5A68-7E45-7887-6B2FA21BFC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DBF52-1BD5-09FE-039B-FBF2A01C5F04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045CB-AD3C-0A91-25A3-065CABE5884F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8EC6D-2255-2B25-B2D2-48F0A423FB88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6C4CA-38C8-5A97-F2CB-514A114FE1C5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E0270-AB76-7F21-93BC-233C8452FF32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B830E5-95BE-AA10-CB38-B487784846CA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A50D5-17ED-18A8-C9C3-9CB9B69549D6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69A4-CF94-542B-7BD2-E1BD153D90A0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665A-F7AA-6BD8-80F1-7095410A86E2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C5E0E63-7BD7-2B6C-B791-D66D4184AA81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64D48BC1-0D0E-055C-8EEC-D110A28D5FAF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Hedge 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4FBE-5945-9936-8166-70E8EEC4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FF1-2A0E-9C03-885E-7E0A55DB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advice from experts and predict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sees the outcome, which is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/>
                  <a:t>, of each day and can use this information on future days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cost of the algorithm is the number of incorrect predictions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333" t="-261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Ensemble learning, e.g., AdaBoost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Forecast and portfolio optimization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Special case of online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C094-A5A4-E1AC-904D-D4FF4D31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738-33D5-8B88-2DCA-B95D72E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Perfect Expert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If there is a perfect expert, there exists an algorithm that makes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majority vote of all experts who have made no mistakes so far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Every time we make a mistake, the number of mistakes who have not been wrong decreases by a factor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CD04-F46D-124C-5A7D-F66E9142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EA5-D15E-906D-E6A5-747E858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Errors by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Any algorithm MUST make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experts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the experts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9EFF-C09A-C1F0-A8D7-E8A1AEBE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9D9-755F-DF5F-CE74-D14A191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1568</Words>
  <Application>Microsoft Office PowerPoint</Application>
  <PresentationFormat>Widescreen</PresentationFormat>
  <Paragraphs>299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Online Learning</vt:lpstr>
      <vt:lpstr>PowerPoint Presentation</vt:lpstr>
      <vt:lpstr>The Online Learning with Experts Problem</vt:lpstr>
      <vt:lpstr>PowerPoint Presentation</vt:lpstr>
      <vt:lpstr>Applications of the Experts Problem</vt:lpstr>
      <vt:lpstr>Perfect Expert</vt:lpstr>
      <vt:lpstr>Errors by Algorithm</vt:lpstr>
      <vt:lpstr>Algorithms for Online Learning</vt:lpstr>
      <vt:lpstr>Algorithms for Online Learning</vt:lpstr>
      <vt:lpstr>Algorithms for Online Learning</vt:lpstr>
      <vt:lpstr>Algorithms for Online Learning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Weighted Majority (Littlestone, Warmuth 89)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Deterministic Algorithm Error</vt:lpstr>
      <vt:lpstr>Randomized Weighted Majority (Littlestone, Warmuth 89)</vt:lpstr>
      <vt:lpstr>Randomized Weighted Majority (Littlestone, Warmuth 89)</vt:lpstr>
      <vt:lpstr>Randomized Weighted Majority (Littlestone, Warmuth 89)</vt:lpstr>
      <vt:lpstr>An Alternate Perspective</vt:lpstr>
      <vt:lpstr>An Alternate Perspective</vt:lpstr>
      <vt:lpstr>Hedge Algorithm</vt:lpstr>
      <vt:lpstr>Hedge Algorithm</vt:lpstr>
      <vt:lpstr>Hedge Algorithm</vt:lpstr>
      <vt:lpstr>Hedge Algorithm</vt:lpstr>
      <vt:lpstr>Regret</vt:lpstr>
      <vt:lpstr>PowerPoint Presentation</vt:lpstr>
      <vt:lpstr>PowerPoint Presentation</vt:lpstr>
      <vt:lpstr>Hedge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2024-02-25T04:27:39Z</dcterms:created>
  <dcterms:modified xsi:type="dcterms:W3CDTF">2024-02-26T22:40:33Z</dcterms:modified>
</cp:coreProperties>
</file>