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272" r:id="rId9"/>
    <p:sldId id="1306" r:id="rId10"/>
    <p:sldId id="1305" r:id="rId11"/>
    <p:sldId id="1276" r:id="rId12"/>
    <p:sldId id="1296" r:id="rId13"/>
    <p:sldId id="1269" r:id="rId14"/>
    <p:sldId id="1292" r:id="rId15"/>
    <p:sldId id="1293" r:id="rId16"/>
    <p:sldId id="1294" r:id="rId17"/>
    <p:sldId id="1295" r:id="rId18"/>
    <p:sldId id="1297" r:id="rId19"/>
    <p:sldId id="1298" r:id="rId20"/>
    <p:sldId id="1268" r:id="rId21"/>
    <p:sldId id="1299" r:id="rId22"/>
    <p:sldId id="1277" r:id="rId23"/>
    <p:sldId id="1284" r:id="rId24"/>
    <p:sldId id="1278" r:id="rId25"/>
    <p:sldId id="1285" r:id="rId26"/>
    <p:sldId id="1280" r:id="rId27"/>
    <p:sldId id="1300" r:id="rId28"/>
    <p:sldId id="1301" r:id="rId29"/>
    <p:sldId id="1302" r:id="rId30"/>
    <p:sldId id="1303" r:id="rId31"/>
    <p:sldId id="130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BF6DF-E556-47C1-9B8A-7888188E44C5}" v="3" dt="2024-04-17T05:35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0ABF6DF-E556-47C1-9B8A-7888188E44C5}"/>
    <pc:docChg chg="modSld">
      <pc:chgData name="Samson Zhou" userId="be955f33642ecbf5" providerId="LiveId" clId="{40ABF6DF-E556-47C1-9B8A-7888188E44C5}" dt="2024-04-17T05:35:52.539" v="2" actId="20577"/>
      <pc:docMkLst>
        <pc:docMk/>
      </pc:docMkLst>
      <pc:sldChg chg="modSp">
        <pc:chgData name="Samson Zhou" userId="be955f33642ecbf5" providerId="LiveId" clId="{40ABF6DF-E556-47C1-9B8A-7888188E44C5}" dt="2024-04-17T05:35:49.221" v="1" actId="20577"/>
        <pc:sldMkLst>
          <pc:docMk/>
          <pc:sldMk cId="1783152872" sldId="1258"/>
        </pc:sldMkLst>
        <pc:spChg chg="mod">
          <ac:chgData name="Samson Zhou" userId="be955f33642ecbf5" providerId="LiveId" clId="{40ABF6DF-E556-47C1-9B8A-7888188E44C5}" dt="2024-04-17T05:35:49.221" v="1" actId="20577"/>
          <ac:spMkLst>
            <pc:docMk/>
            <pc:sldMk cId="1783152872" sldId="1258"/>
            <ac:spMk id="5" creationId="{46EDD9D9-1338-4BC5-9D28-964A84C143C2}"/>
          </ac:spMkLst>
        </pc:spChg>
      </pc:sldChg>
      <pc:sldChg chg="modSp">
        <pc:chgData name="Samson Zhou" userId="be955f33642ecbf5" providerId="LiveId" clId="{40ABF6DF-E556-47C1-9B8A-7888188E44C5}" dt="2024-04-17T05:35:52.539" v="2" actId="20577"/>
        <pc:sldMkLst>
          <pc:docMk/>
          <pc:sldMk cId="1469821787" sldId="1264"/>
        </pc:sldMkLst>
        <pc:spChg chg="mod">
          <ac:chgData name="Samson Zhou" userId="be955f33642ecbf5" providerId="LiveId" clId="{40ABF6DF-E556-47C1-9B8A-7888188E44C5}" dt="2024-04-17T05:35:52.539" v="2" actId="20577"/>
          <ac:spMkLst>
            <pc:docMk/>
            <pc:sldMk cId="1469821787" sldId="1264"/>
            <ac:spMk id="5" creationId="{46EDD9D9-1338-4BC5-9D28-964A84C143C2}"/>
          </ac:spMkLst>
        </pc:spChg>
      </pc:sldChg>
      <pc:sldChg chg="modSp">
        <pc:chgData name="Samson Zhou" userId="be955f33642ecbf5" providerId="LiveId" clId="{40ABF6DF-E556-47C1-9B8A-7888188E44C5}" dt="2024-04-17T05:35:44.948" v="0" actId="20577"/>
        <pc:sldMkLst>
          <pc:docMk/>
          <pc:sldMk cId="450719176" sldId="1289"/>
        </pc:sldMkLst>
        <pc:spChg chg="mod">
          <ac:chgData name="Samson Zhou" userId="be955f33642ecbf5" providerId="LiveId" clId="{40ABF6DF-E556-47C1-9B8A-7888188E44C5}" dt="2024-04-17T05:35:44.948" v="0" actId="20577"/>
          <ac:spMkLst>
            <pc:docMk/>
            <pc:sldMk cId="450719176" sldId="1289"/>
            <ac:spMk id="5" creationId="{46EDD9D9-1338-4BC5-9D28-964A84C143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9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6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9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6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8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9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2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Proving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pure DP, we want to show that for all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nary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It suffices to show that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in the support of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280208"/>
              </a:xfrm>
              <a:blipFill>
                <a:blip r:embed="rId3"/>
                <a:stretch>
                  <a:fillRect l="-1369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8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 fixed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, want to show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all possible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(under some randomness)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for neighboring datasets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/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compose multiple private mechanisms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0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sz="3200" dirty="0"/>
                  <a:t> be a composition function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, so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07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Composition of Differential Privacy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7992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/>
              <a:t>We have: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0" dirty="0"/>
              <a:t>So: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/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′)=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3DD096-222A-3F65-F8DF-DB57FEF8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91" y="2590980"/>
                <a:ext cx="9192670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/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076CD6-ACB0-7615-1DDC-FDFE5E79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5" y="4956495"/>
                <a:ext cx="11822307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Composition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-DP, then for any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/>
                  <a:t>, then the composition mechanism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-DP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665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Towards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46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570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be a draw from a Laplace distribution</a:t>
                </a:r>
                <a:endParaRPr lang="en-US" sz="3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9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for a Laplace distribution with scale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0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from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everyone has an integer from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[1, 10]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max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compute the sum of the integers?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privately release a histogram of the integers?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1730" cy="4799294"/>
              </a:xfrm>
              <a:blipFill>
                <a:blip r:embed="rId3"/>
                <a:stretch>
                  <a:fillRect l="-1302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 for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the Laplace mechanism is defined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, where each entry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is drawn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Proof follows by generalizing the previous proof, decomposing along the coordinates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476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6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1572</Words>
  <Application>Microsoft Office PowerPoint</Application>
  <PresentationFormat>Widescreen</PresentationFormat>
  <Paragraphs>231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Randomized Response, Revisisted</vt:lpstr>
      <vt:lpstr>Randomized Response, Revisisted</vt:lpstr>
      <vt:lpstr>Randomized Response, Revisisted</vt:lpstr>
      <vt:lpstr>Randomized Response, Revisisted</vt:lpstr>
      <vt:lpstr>Privacy and Noise</vt:lpstr>
      <vt:lpstr>Proving Differential Privacy</vt:lpstr>
      <vt:lpstr>Differential Privacy Properties</vt:lpstr>
      <vt:lpstr>Post-processing of Differential Privacy</vt:lpstr>
      <vt:lpstr>Post-processing of Differential Privacy</vt:lpstr>
      <vt:lpstr>Composition of Differential Privacy</vt:lpstr>
      <vt:lpstr>Composition of Differential Privacy</vt:lpstr>
      <vt:lpstr>Composition of Differential Privacy</vt:lpstr>
      <vt:lpstr>Basic Composition of Differential Privacy</vt:lpstr>
      <vt:lpstr>Differential Privacy Properties</vt:lpstr>
      <vt:lpstr>Towards Differential Privacy</vt:lpstr>
      <vt:lpstr>Privacy and Noise</vt:lpstr>
      <vt:lpstr>Sensitivity</vt:lpstr>
      <vt:lpstr>Laplace Mechanism</vt:lpstr>
      <vt:lpstr>Laplace Mechanism</vt:lpstr>
      <vt:lpstr>Laplace Mechanism</vt:lpstr>
      <vt:lpstr>Laplace Mechanism</vt:lpstr>
      <vt:lpstr>Laplace Mechanism</vt:lpstr>
      <vt:lpstr>Laplace Mechanism</vt:lpstr>
      <vt:lpstr>Differential Privacy from Laplace Mechanism</vt:lpstr>
      <vt:lpstr>Laplace Mechanism for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20</cp:revision>
  <dcterms:created xsi:type="dcterms:W3CDTF">2024-04-05T18:24:18Z</dcterms:created>
  <dcterms:modified xsi:type="dcterms:W3CDTF">2024-04-17T05:35:56Z</dcterms:modified>
</cp:coreProperties>
</file>