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861" r:id="rId2"/>
    <p:sldId id="989" r:id="rId3"/>
    <p:sldId id="943" r:id="rId4"/>
    <p:sldId id="1065" r:id="rId5"/>
    <p:sldId id="952" r:id="rId6"/>
    <p:sldId id="949" r:id="rId7"/>
    <p:sldId id="951" r:id="rId8"/>
    <p:sldId id="865" r:id="rId9"/>
    <p:sldId id="901" r:id="rId10"/>
    <p:sldId id="1079" r:id="rId11"/>
    <p:sldId id="1081" r:id="rId12"/>
    <p:sldId id="1080" r:id="rId13"/>
    <p:sldId id="1082" r:id="rId14"/>
    <p:sldId id="1078" r:id="rId15"/>
    <p:sldId id="1083" r:id="rId16"/>
    <p:sldId id="1084" r:id="rId17"/>
    <p:sldId id="1066" r:id="rId18"/>
    <p:sldId id="1067" r:id="rId19"/>
    <p:sldId id="956" r:id="rId20"/>
    <p:sldId id="954" r:id="rId21"/>
    <p:sldId id="957" r:id="rId22"/>
    <p:sldId id="958" r:id="rId23"/>
    <p:sldId id="960" r:id="rId24"/>
    <p:sldId id="961" r:id="rId25"/>
    <p:sldId id="962" r:id="rId26"/>
    <p:sldId id="963" r:id="rId27"/>
    <p:sldId id="964" r:id="rId28"/>
    <p:sldId id="965" r:id="rId29"/>
    <p:sldId id="966" r:id="rId30"/>
    <p:sldId id="967" r:id="rId31"/>
    <p:sldId id="9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9CEB5-2A64-4CF6-94E8-A1E574E0AB80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E5FE-A826-4447-BDA9-18F4636F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FC3A-FDE3-B401-407B-4783BD72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D3680-C317-B189-5857-8CF4B009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82D6-7063-C7AE-4A37-73D04F13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079E-F771-0A1A-724C-57CEC475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0ECD-6FB3-9982-20DE-580C05BC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126-C5B6-D5B5-1A7A-575C7E4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5CF0-C5EB-2334-9685-EA2F1F1B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4E49-E910-74FB-A56E-17CA68D2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1275-1B61-E682-8615-28F6846A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61C-E0A0-9E03-15B0-63D8312A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538CB-AB5F-BCA2-50E2-5570CA0D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B26D-6928-D1CF-4D97-C772B089E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A7F0-8176-015A-8C5E-CFFA556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1ED4-8350-1F93-1E8A-A70FEC4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29A8-9040-902F-CD6B-54074CDD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52D3-F9CD-F5C6-9346-E7A26810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22BB-D20D-9D4A-63F1-5C92560C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84C-545E-B88F-7784-8E72BE42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3A8D-62DA-E85D-10BE-32628F48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4952-A817-7AA7-48B9-9AF400C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C914-9243-1050-22BF-5BB301FC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34BF-2E5B-30BD-02D9-E06E33A9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A73F-941C-3697-6CA5-E526B8F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ABA0-E03C-7220-626C-3A216A78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4BC4F-0587-57BC-B900-97B6BEE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9A1E-1ED4-BA5F-4CE5-7089DC8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8DDC-77D1-197B-6AB2-639181DC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0DCF-9FBA-62C8-E81B-681ADA20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2ACA-77DB-5CD2-8CAE-8B97D4AC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B9DA0-BC57-2B47-BCC7-D8B56545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4902-C02B-8F1D-7688-3372483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2976-D411-061A-DA5B-4D1CAC3C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7A1D1-3548-B70C-BE45-41A9DD33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B4D4-D386-F458-D2FE-444C631F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8D4F5-7573-D390-2A41-DBEB11E0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C9048-102C-BCBA-CD84-6BBFD7581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65BE1-B913-DC99-EFF3-58193700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26243-DF04-A022-BB52-DE23DEE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80F9F-95AA-2D6C-07A2-9F461A16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33FC-6342-F135-0754-F547114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790D6-2327-9E2F-2BBE-87A78A6F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8436E-4471-1017-3195-A30EDBD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113FF-0548-322D-3816-F7B58829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8323D-E5CD-B042-A665-C2E0B6F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6CAD-5461-8484-047F-40F25776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799C-18AC-51A5-D89D-BA2269E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D743-3DC9-7AA5-E8F8-36930798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E17B-32BA-BDC4-04C1-424522BF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B1F0-1750-4DBC-3A4C-896A56A4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9432-43C4-BE69-D125-E736D650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416EF-7F31-CBA4-1D3B-42924B1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0D04-2341-C9DB-4CE8-5979E60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D6E3-913D-5533-B864-55312335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8FC78-DF49-4381-48D1-09501DE3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A44E4-C961-CA2E-159D-9E04D7E3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2DE1-E749-06B9-42A3-0F17EAD4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0271-13A8-1468-FEC9-13A1A4E8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E0BA-94FD-6001-62A7-BB3871F8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19D15-F52D-CD7A-457C-132E943E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EACF-84A5-799F-2849-22367E65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5B8F-F2C0-C2C1-20A1-900090EB7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72D2-B6B3-4AE2-B766-D914FF6D145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A48F-1616-8DB5-D399-840174F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F51D-2B9A-11F1-FCAB-FC8555AD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 (wait, don’t we already have a tool for this)?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</a:t>
                </a:r>
                <a:r>
                  <a:rPr lang="en-US" sz="2800"/>
                  <a:t>insertion-only streams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1689</Words>
  <Application>Microsoft Office PowerPoint</Application>
  <PresentationFormat>Widescreen</PresentationFormat>
  <Paragraphs>511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(ε,k)-Frequent Items Problem</vt:lpstr>
      <vt:lpstr>(ε,k)-Frequent Items Problem</vt:lpstr>
      <vt:lpstr>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4</cp:revision>
  <dcterms:created xsi:type="dcterms:W3CDTF">2023-09-16T20:19:06Z</dcterms:created>
  <dcterms:modified xsi:type="dcterms:W3CDTF">2023-09-29T00:26:00Z</dcterms:modified>
</cp:coreProperties>
</file>