
<file path=[Content_Types].xml><?xml version="1.0" encoding="utf-8"?>
<Types xmlns="http://schemas.openxmlformats.org/package/2006/content-types">
  <Default Extension="png" ContentType="image/pn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2918400" cy="21945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1pPr>
    <a:lvl2pPr marL="0" marR="0" indent="326532"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2pPr>
    <a:lvl3pPr marL="0" marR="0" indent="653064"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3pPr>
    <a:lvl4pPr marL="0" marR="0" indent="979596"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4pPr>
    <a:lvl5pPr marL="0" marR="0" indent="1306128"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5pPr>
    <a:lvl6pPr marL="0" marR="0" indent="1632661"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6pPr>
    <a:lvl7pPr marL="0" marR="0" indent="1959193"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7pPr>
    <a:lvl8pPr marL="0" marR="0" indent="2285725"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8pPr>
    <a:lvl9pPr marL="0" marR="0" indent="2612257"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9" d="100"/>
          <a:sy n="19" d="100"/>
        </p:scale>
        <p:origin x="2352"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 name="Shape 24"/>
          <p:cNvSpPr>
            <a:spLocks noGrp="1" noRot="1" noChangeAspect="1"/>
          </p:cNvSpPr>
          <p:nvPr>
            <p:ph type="sldImg"/>
          </p:nvPr>
        </p:nvSpPr>
        <p:spPr>
          <a:xfrm>
            <a:off x="1143000" y="685800"/>
            <a:ext cx="4572000" cy="3429000"/>
          </a:xfrm>
          <a:prstGeom prst="rect">
            <a:avLst/>
          </a:prstGeom>
        </p:spPr>
        <p:txBody>
          <a:bodyPr/>
          <a:lstStyle/>
          <a:p>
            <a:endParaRPr/>
          </a:p>
        </p:txBody>
      </p:sp>
      <p:sp>
        <p:nvSpPr>
          <p:cNvPr id="25" name="Shape 25"/>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633155" latinLnBrk="0">
      <a:defRPr sz="3400">
        <a:latin typeface="+mn-lt"/>
        <a:ea typeface="+mn-ea"/>
        <a:cs typeface="+mn-cs"/>
        <a:sym typeface="Calibri"/>
      </a:defRPr>
    </a:lvl1pPr>
    <a:lvl2pPr indent="228600" defTabSz="2633155" latinLnBrk="0">
      <a:defRPr sz="3400">
        <a:latin typeface="+mn-lt"/>
        <a:ea typeface="+mn-ea"/>
        <a:cs typeface="+mn-cs"/>
        <a:sym typeface="Calibri"/>
      </a:defRPr>
    </a:lvl2pPr>
    <a:lvl3pPr indent="457200" defTabSz="2633155" latinLnBrk="0">
      <a:defRPr sz="3400">
        <a:latin typeface="+mn-lt"/>
        <a:ea typeface="+mn-ea"/>
        <a:cs typeface="+mn-cs"/>
        <a:sym typeface="Calibri"/>
      </a:defRPr>
    </a:lvl3pPr>
    <a:lvl4pPr indent="685800" defTabSz="2633155" latinLnBrk="0">
      <a:defRPr sz="3400">
        <a:latin typeface="+mn-lt"/>
        <a:ea typeface="+mn-ea"/>
        <a:cs typeface="+mn-cs"/>
        <a:sym typeface="Calibri"/>
      </a:defRPr>
    </a:lvl4pPr>
    <a:lvl5pPr indent="914400" defTabSz="2633155" latinLnBrk="0">
      <a:defRPr sz="3400">
        <a:latin typeface="+mn-lt"/>
        <a:ea typeface="+mn-ea"/>
        <a:cs typeface="+mn-cs"/>
        <a:sym typeface="Calibri"/>
      </a:defRPr>
    </a:lvl5pPr>
    <a:lvl6pPr indent="1143000" defTabSz="2633155" latinLnBrk="0">
      <a:defRPr sz="3400">
        <a:latin typeface="+mn-lt"/>
        <a:ea typeface="+mn-ea"/>
        <a:cs typeface="+mn-cs"/>
        <a:sym typeface="Calibri"/>
      </a:defRPr>
    </a:lvl6pPr>
    <a:lvl7pPr indent="1371600" defTabSz="2633155" latinLnBrk="0">
      <a:defRPr sz="3400">
        <a:latin typeface="+mn-lt"/>
        <a:ea typeface="+mn-ea"/>
        <a:cs typeface="+mn-cs"/>
        <a:sym typeface="Calibri"/>
      </a:defRPr>
    </a:lvl7pPr>
    <a:lvl8pPr indent="1600200" defTabSz="2633155" latinLnBrk="0">
      <a:defRPr sz="3400">
        <a:latin typeface="+mn-lt"/>
        <a:ea typeface="+mn-ea"/>
        <a:cs typeface="+mn-cs"/>
        <a:sym typeface="Calibri"/>
      </a:defRPr>
    </a:lvl8pPr>
    <a:lvl9pPr indent="1828800" defTabSz="2633155" latinLnBrk="0">
      <a:defRPr sz="34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FB AI">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FB AI Research ">
    <p:spTree>
      <p:nvGrpSpPr>
        <p:cNvPr id="1" name=""/>
        <p:cNvGrpSpPr/>
        <p:nvPr/>
      </p:nvGrpSpPr>
      <p:grpSpPr>
        <a:xfrm>
          <a:off x="0" y="0"/>
          <a:ext cx="0" cy="0"/>
          <a:chOff x="0" y="0"/>
          <a:chExt cx="0" cy="0"/>
        </a:xfrm>
      </p:grpSpPr>
      <p:sp>
        <p:nvSpPr>
          <p:cNvPr id="1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645920" y="294640"/>
            <a:ext cx="29626561" cy="48260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lstStyle/>
          <a:p>
            <a:r>
              <a:t>Title Text</a:t>
            </a:r>
          </a:p>
        </p:txBody>
      </p:sp>
      <p:sp>
        <p:nvSpPr>
          <p:cNvPr id="3" name="Body Level One…"/>
          <p:cNvSpPr txBox="1">
            <a:spLocks noGrp="1"/>
          </p:cNvSpPr>
          <p:nvPr>
            <p:ph type="body" idx="1"/>
          </p:nvPr>
        </p:nvSpPr>
        <p:spPr>
          <a:xfrm>
            <a:off x="1645920" y="5120640"/>
            <a:ext cx="29626561" cy="16824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5910559" y="19756119"/>
            <a:ext cx="7680961" cy="1168401"/>
          </a:xfrm>
          <a:prstGeom prst="rect">
            <a:avLst/>
          </a:prstGeom>
          <a:ln w="12700">
            <a:miter lim="400000"/>
          </a:ln>
        </p:spPr>
        <p:txBody>
          <a:bodyPr wrap="none" lIns="45719" rIns="45719" anchor="ctr">
            <a:spAutoFit/>
          </a:bodyPr>
          <a:lstStyle>
            <a:lvl1pPr algn="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ransition spd="med"/>
  <p:txStyles>
    <p:titleStyle>
      <a:lvl1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1pPr>
      <a:lvl2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2pPr>
      <a:lvl3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3pPr>
      <a:lvl4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4pPr>
      <a:lvl5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5pPr>
      <a:lvl6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6pPr>
      <a:lvl7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7pPr>
      <a:lvl8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8pPr>
      <a:lvl9pPr marL="0" marR="0" indent="0" algn="l" defTabSz="2926226" rtl="0" latinLnBrk="0">
        <a:lnSpc>
          <a:spcPct val="90000"/>
        </a:lnSpc>
        <a:spcBef>
          <a:spcPts val="0"/>
        </a:spcBef>
        <a:spcAft>
          <a:spcPts val="0"/>
        </a:spcAft>
        <a:buClrTx/>
        <a:buSzTx/>
        <a:buFontTx/>
        <a:buNone/>
        <a:tabLst/>
        <a:defRPr sz="14000" b="0" i="0" u="none" strike="noStrike" cap="none" spc="0" baseline="0">
          <a:solidFill>
            <a:srgbClr val="000000"/>
          </a:solidFill>
          <a:uFillTx/>
          <a:latin typeface="Calibri Light"/>
          <a:ea typeface="Calibri Light"/>
          <a:cs typeface="Calibri Light"/>
          <a:sym typeface="Calibri Light"/>
        </a:defRPr>
      </a:lvl9pPr>
    </p:titleStyle>
    <p:bodyStyle>
      <a:lvl1pPr marL="731556" marR="0" indent="-731556"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1pPr>
      <a:lvl2pPr marL="2319804" marR="0" indent="-85669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2pPr>
      <a:lvl3pPr marL="3943547" marR="0" indent="-1017321"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3pPr>
      <a:lvl4pPr marL="5531594"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4pPr>
      <a:lvl5pPr marL="699470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5pPr>
      <a:lvl6pPr marL="845782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6pPr>
      <a:lvl7pPr marL="9920933"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7pPr>
      <a:lvl8pPr marL="11384047"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8pPr>
      <a:lvl9pPr marL="12847160" marR="0" indent="-1142255" algn="l" defTabSz="2926226" rtl="0" latinLnBrk="0">
        <a:lnSpc>
          <a:spcPct val="90000"/>
        </a:lnSpc>
        <a:spcBef>
          <a:spcPts val="3200"/>
        </a:spcBef>
        <a:spcAft>
          <a:spcPts val="0"/>
        </a:spcAft>
        <a:buClrTx/>
        <a:buSzPct val="100000"/>
        <a:buFont typeface="Arial"/>
        <a:buChar char="•"/>
        <a:tabLst/>
        <a:defRPr sz="8900" b="0" i="0" u="none" strike="noStrike" cap="none" spc="0" baseline="0">
          <a:solidFill>
            <a:srgbClr val="000000"/>
          </a:solidFill>
          <a:uFillTx/>
          <a:latin typeface="+mn-lt"/>
          <a:ea typeface="+mn-ea"/>
          <a:cs typeface="+mn-cs"/>
          <a:sym typeface="Calibri"/>
        </a:defRPr>
      </a:lvl9pPr>
    </p:bodyStyle>
    <p:otherStyle>
      <a:lvl1pPr marL="0" marR="0" indent="0"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326532"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653064"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979596"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306128"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1632661"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1959193"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2285725"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2612257" algn="r" defTabSz="326532"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t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Rectangle 74"/>
          <p:cNvGrpSpPr/>
          <p:nvPr/>
        </p:nvGrpSpPr>
        <p:grpSpPr>
          <a:xfrm>
            <a:off x="956930" y="15440912"/>
            <a:ext cx="9158275" cy="4637744"/>
            <a:chOff x="0" y="0"/>
            <a:chExt cx="9158273" cy="4637742"/>
          </a:xfrm>
        </p:grpSpPr>
        <p:sp>
          <p:nvSpPr>
            <p:cNvPr id="27" name="Rectangle"/>
            <p:cNvSpPr/>
            <p:nvPr/>
          </p:nvSpPr>
          <p:spPr>
            <a:xfrm>
              <a:off x="0" y="0"/>
              <a:ext cx="9158274" cy="4637743"/>
            </a:xfrm>
            <a:prstGeom prst="rect">
              <a:avLst/>
            </a:prstGeom>
            <a:solidFill>
              <a:srgbClr val="CCD1D4"/>
            </a:soli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28" name="image"/>
            <p:cNvSpPr/>
            <p:nvPr/>
          </p:nvSpPr>
          <p:spPr>
            <a:xfrm>
              <a:off x="2753399" y="2318870"/>
              <a:ext cx="3651475" cy="1"/>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100">
                  <a:solidFill>
                    <a:srgbClr val="677B8C"/>
                  </a:solidFill>
                  <a:latin typeface="Arial"/>
                  <a:ea typeface="Arial"/>
                  <a:cs typeface="Arial"/>
                  <a:sym typeface="Arial"/>
                </a:defRPr>
              </a:lvl1pPr>
            </a:lstStyle>
            <a:p>
              <a:r>
                <a:t>image</a:t>
              </a:r>
            </a:p>
          </p:txBody>
        </p:sp>
      </p:grpSp>
      <p:sp>
        <p:nvSpPr>
          <p:cNvPr id="30" name="TextBox 35"/>
          <p:cNvSpPr txBox="1"/>
          <p:nvPr/>
        </p:nvSpPr>
        <p:spPr>
          <a:xfrm>
            <a:off x="968275" y="784521"/>
            <a:ext cx="14466772" cy="169419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5500">
                <a:latin typeface="Arial"/>
                <a:ea typeface="Arial"/>
                <a:cs typeface="Arial"/>
                <a:sym typeface="Arial"/>
              </a:defRPr>
            </a:lvl1pPr>
          </a:lstStyle>
          <a:p>
            <a:r>
              <a:t>Title of research poster in 55pt should not exceed two lines</a:t>
            </a:r>
          </a:p>
        </p:txBody>
      </p:sp>
      <p:pic>
        <p:nvPicPr>
          <p:cNvPr id="31" name="Picture 33" descr="Picture 33"/>
          <p:cNvPicPr>
            <a:picLocks noChangeAspect="1"/>
          </p:cNvPicPr>
          <p:nvPr/>
        </p:nvPicPr>
        <p:blipFill>
          <a:blip r:embed="rId2"/>
          <a:stretch>
            <a:fillRect/>
          </a:stretch>
        </p:blipFill>
        <p:spPr>
          <a:xfrm>
            <a:off x="23683676" y="3524768"/>
            <a:ext cx="7550306" cy="6685451"/>
          </a:xfrm>
          <a:prstGeom prst="rect">
            <a:avLst/>
          </a:prstGeom>
          <a:ln w="12700">
            <a:miter lim="400000"/>
          </a:ln>
        </p:spPr>
      </p:pic>
      <p:pic>
        <p:nvPicPr>
          <p:cNvPr id="32" name="Graphic 36" descr="Graphic 36"/>
          <p:cNvPicPr>
            <a:picLocks noChangeAspect="1"/>
          </p:cNvPicPr>
          <p:nvPr/>
        </p:nvPicPr>
        <p:blipFill>
          <a:blip r:embed="rId3"/>
          <a:stretch>
            <a:fillRect/>
          </a:stretch>
        </p:blipFill>
        <p:spPr>
          <a:xfrm>
            <a:off x="24227637" y="14459308"/>
            <a:ext cx="6426465" cy="2454553"/>
          </a:xfrm>
          <a:prstGeom prst="rect">
            <a:avLst/>
          </a:prstGeom>
          <a:ln w="12700">
            <a:miter lim="400000"/>
          </a:ln>
        </p:spPr>
      </p:pic>
      <p:sp>
        <p:nvSpPr>
          <p:cNvPr id="33" name="TextBox 38"/>
          <p:cNvSpPr txBox="1"/>
          <p:nvPr/>
        </p:nvSpPr>
        <p:spPr>
          <a:xfrm>
            <a:off x="986246" y="3580560"/>
            <a:ext cx="9064534" cy="10679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t>Headline in 34pt should not extend beyond 2-3 lines</a:t>
            </a:r>
          </a:p>
        </p:txBody>
      </p:sp>
      <p:sp>
        <p:nvSpPr>
          <p:cNvPr id="34" name="TextBox 39"/>
          <p:cNvSpPr txBox="1"/>
          <p:nvPr/>
        </p:nvSpPr>
        <p:spPr>
          <a:xfrm>
            <a:off x="986246" y="5018530"/>
            <a:ext cx="9064534" cy="25716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 The same is true of horizontal spaces between sections, try to space them equally and with a good amount of breathing room in between each.</a:t>
            </a:r>
          </a:p>
        </p:txBody>
      </p:sp>
      <p:sp>
        <p:nvSpPr>
          <p:cNvPr id="35" name="TextBox 41"/>
          <p:cNvSpPr txBox="1"/>
          <p:nvPr/>
        </p:nvSpPr>
        <p:spPr>
          <a:xfrm>
            <a:off x="11854541" y="9929327"/>
            <a:ext cx="9130938" cy="18435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a:t>
            </a:r>
          </a:p>
        </p:txBody>
      </p:sp>
      <p:sp>
        <p:nvSpPr>
          <p:cNvPr id="36" name="TextBox 42"/>
          <p:cNvSpPr txBox="1"/>
          <p:nvPr/>
        </p:nvSpPr>
        <p:spPr>
          <a:xfrm>
            <a:off x="986246" y="8076110"/>
            <a:ext cx="9064534" cy="257160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a:p>
            <a:pPr marL="342900" indent="-342900">
              <a:lnSpc>
                <a:spcPct val="120000"/>
              </a:lnSpc>
              <a:buSzPct val="100000"/>
              <a:buFont typeface="Arial"/>
              <a:buChar char="•"/>
              <a:defRPr sz="2100">
                <a:solidFill>
                  <a:srgbClr val="344854"/>
                </a:solidFill>
                <a:latin typeface="Arial"/>
                <a:ea typeface="Arial"/>
                <a:cs typeface="Arial"/>
                <a:sym typeface="Arial"/>
              </a:defRPr>
            </a:pPr>
            <a:r>
              <a:t>Bulleted list item</a:t>
            </a:r>
          </a:p>
        </p:txBody>
      </p:sp>
      <p:sp>
        <p:nvSpPr>
          <p:cNvPr id="37" name="TextBox 43"/>
          <p:cNvSpPr txBox="1"/>
          <p:nvPr/>
        </p:nvSpPr>
        <p:spPr>
          <a:xfrm>
            <a:off x="11880670" y="3580560"/>
            <a:ext cx="9064533" cy="572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t>Section header in 34pt font</a:t>
            </a:r>
          </a:p>
        </p:txBody>
      </p:sp>
      <p:sp>
        <p:nvSpPr>
          <p:cNvPr id="38" name="TextBox 44"/>
          <p:cNvSpPr txBox="1"/>
          <p:nvPr/>
        </p:nvSpPr>
        <p:spPr>
          <a:xfrm>
            <a:off x="11880670" y="4326744"/>
            <a:ext cx="9064533" cy="3875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t>Optional section descriptor in 21pt font</a:t>
            </a:r>
          </a:p>
        </p:txBody>
      </p:sp>
      <p:sp>
        <p:nvSpPr>
          <p:cNvPr id="39" name="TextBox 45"/>
          <p:cNvSpPr txBox="1"/>
          <p:nvPr/>
        </p:nvSpPr>
        <p:spPr>
          <a:xfrm>
            <a:off x="986246" y="11202393"/>
            <a:ext cx="9064534" cy="572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t>Section header in 34pt font</a:t>
            </a:r>
          </a:p>
        </p:txBody>
      </p:sp>
      <p:sp>
        <p:nvSpPr>
          <p:cNvPr id="40" name="TextBox 46"/>
          <p:cNvSpPr txBox="1"/>
          <p:nvPr/>
        </p:nvSpPr>
        <p:spPr>
          <a:xfrm>
            <a:off x="986246" y="11905511"/>
            <a:ext cx="9064534"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t>Optional section descriptor in 21pt font</a:t>
            </a:r>
          </a:p>
        </p:txBody>
      </p:sp>
      <p:sp>
        <p:nvSpPr>
          <p:cNvPr id="41" name="TextBox 47"/>
          <p:cNvSpPr txBox="1"/>
          <p:nvPr/>
        </p:nvSpPr>
        <p:spPr>
          <a:xfrm>
            <a:off x="986246" y="12685935"/>
            <a:ext cx="9064534" cy="18435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This poster canvas is broken into 3 columns, and aligning to the edges will make it much easier for viewers to differentiate sections and read information.</a:t>
            </a:r>
          </a:p>
        </p:txBody>
      </p:sp>
      <p:sp>
        <p:nvSpPr>
          <p:cNvPr id="42" name="TextBox 51"/>
          <p:cNvSpPr txBox="1"/>
          <p:nvPr/>
        </p:nvSpPr>
        <p:spPr>
          <a:xfrm>
            <a:off x="22928580" y="11375924"/>
            <a:ext cx="9029701" cy="5726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3400">
                <a:latin typeface="Arial"/>
                <a:ea typeface="Arial"/>
                <a:cs typeface="Arial"/>
                <a:sym typeface="Arial"/>
              </a:defRPr>
            </a:lvl1pPr>
          </a:lstStyle>
          <a:p>
            <a:r>
              <a:t>Section header in 34pt font</a:t>
            </a:r>
          </a:p>
        </p:txBody>
      </p:sp>
      <p:sp>
        <p:nvSpPr>
          <p:cNvPr id="43" name="TextBox 52"/>
          <p:cNvSpPr txBox="1"/>
          <p:nvPr/>
        </p:nvSpPr>
        <p:spPr>
          <a:xfrm>
            <a:off x="22928580" y="12122105"/>
            <a:ext cx="9029701"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t>Optional section descriptor in 21pt font</a:t>
            </a:r>
          </a:p>
        </p:txBody>
      </p:sp>
      <p:sp>
        <p:nvSpPr>
          <p:cNvPr id="44" name="TextBox 53"/>
          <p:cNvSpPr txBox="1"/>
          <p:nvPr/>
        </p:nvSpPr>
        <p:spPr>
          <a:xfrm>
            <a:off x="22918782" y="12716374"/>
            <a:ext cx="9039498" cy="11155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nSpc>
                <a:spcPct val="120000"/>
              </a:lnSpc>
              <a:defRPr sz="2100">
                <a:solidFill>
                  <a:srgbClr val="344854"/>
                </a:solidFill>
                <a:latin typeface="Arial"/>
                <a:ea typeface="Arial"/>
                <a:cs typeface="Arial"/>
                <a:sym typeface="Arial"/>
              </a:defRPr>
            </a:lvl1pPr>
          </a:lstStyle>
          <a:p>
            <a:r>
              <a:t>This section is an example of a paragraph.  When creating sections, regardless of whether you're putting in text or images, always try to align to the edges of the yellow guidelines. </a:t>
            </a:r>
          </a:p>
        </p:txBody>
      </p:sp>
      <p:sp>
        <p:nvSpPr>
          <p:cNvPr id="45" name="TextBox 54"/>
          <p:cNvSpPr txBox="1"/>
          <p:nvPr/>
        </p:nvSpPr>
        <p:spPr>
          <a:xfrm>
            <a:off x="22928580" y="10532596"/>
            <a:ext cx="9029701" cy="2765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t>Optional caption for images, charts, and graphs</a:t>
            </a:r>
          </a:p>
        </p:txBody>
      </p:sp>
      <p:sp>
        <p:nvSpPr>
          <p:cNvPr id="46" name="TextBox 56"/>
          <p:cNvSpPr txBox="1"/>
          <p:nvPr/>
        </p:nvSpPr>
        <p:spPr>
          <a:xfrm>
            <a:off x="982979" y="20359289"/>
            <a:ext cx="9029701" cy="2765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lgn="ctr">
              <a:defRPr sz="1300">
                <a:solidFill>
                  <a:srgbClr val="344854"/>
                </a:solidFill>
                <a:latin typeface="Arial"/>
                <a:ea typeface="Arial"/>
                <a:cs typeface="Arial"/>
                <a:sym typeface="Arial"/>
              </a:defRPr>
            </a:lvl1pPr>
          </a:lstStyle>
          <a:p>
            <a:r>
              <a:t>Optional caption for images, charts, and graphs</a:t>
            </a:r>
          </a:p>
        </p:txBody>
      </p:sp>
      <p:pic>
        <p:nvPicPr>
          <p:cNvPr id="47" name="Image" descr="Image"/>
          <p:cNvPicPr>
            <a:picLocks noChangeAspect="1"/>
          </p:cNvPicPr>
          <p:nvPr/>
        </p:nvPicPr>
        <p:blipFill>
          <a:blip r:embed="rId4"/>
          <a:stretch>
            <a:fillRect/>
          </a:stretch>
        </p:blipFill>
        <p:spPr>
          <a:xfrm>
            <a:off x="12541143" y="12968203"/>
            <a:ext cx="7836114" cy="1910722"/>
          </a:xfrm>
          <a:prstGeom prst="rect">
            <a:avLst/>
          </a:prstGeom>
          <a:ln w="12700">
            <a:miter lim="400000"/>
          </a:ln>
        </p:spPr>
      </p:pic>
      <p:sp>
        <p:nvSpPr>
          <p:cNvPr id="48" name="TextBox 60"/>
          <p:cNvSpPr txBox="1"/>
          <p:nvPr/>
        </p:nvSpPr>
        <p:spPr>
          <a:xfrm>
            <a:off x="22905719" y="17368623"/>
            <a:ext cx="6335025" cy="3875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100">
                <a:latin typeface="Arial"/>
                <a:ea typeface="Arial"/>
                <a:cs typeface="Arial"/>
                <a:sym typeface="Arial"/>
              </a:defRPr>
            </a:lvl1pPr>
          </a:lstStyle>
          <a:p>
            <a:r>
              <a:t>References</a:t>
            </a:r>
          </a:p>
        </p:txBody>
      </p:sp>
      <p:sp>
        <p:nvSpPr>
          <p:cNvPr id="49" name="TextBox 61"/>
          <p:cNvSpPr txBox="1"/>
          <p:nvPr/>
        </p:nvSpPr>
        <p:spPr>
          <a:xfrm>
            <a:off x="22905719" y="17994856"/>
            <a:ext cx="6335025" cy="253503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b">
            <a:spAutoFit/>
          </a:bodyPr>
          <a:lstStyle/>
          <a:p>
            <a:pPr>
              <a:lnSpc>
                <a:spcPct val="120000"/>
              </a:lnSpc>
              <a:spcBef>
                <a:spcPts val="600"/>
              </a:spcBef>
              <a:defRPr sz="1400">
                <a:latin typeface="Arial"/>
                <a:ea typeface="Arial"/>
                <a:cs typeface="Arial"/>
                <a:sym typeface="Arial"/>
              </a:defRPr>
            </a:pPr>
            <a:r>
              <a:t>References in 14pt font </a:t>
            </a:r>
          </a:p>
          <a:p>
            <a:pPr>
              <a:lnSpc>
                <a:spcPct val="120000"/>
              </a:lnSpc>
              <a:spcBef>
                <a:spcPts val="600"/>
              </a:spcBef>
              <a:defRPr sz="1400">
                <a:latin typeface="Arial"/>
                <a:ea typeface="Arial"/>
                <a:cs typeface="Arial"/>
                <a:sym typeface="Arial"/>
              </a:defRPr>
            </a:pPr>
            <a:r>
              <a:t>Homer W Simpson (2013). “Donuts taste good.” </a:t>
            </a:r>
            <a:r>
              <a:rPr>
                <a:solidFill>
                  <a:srgbClr val="677B8C"/>
                </a:solidFill>
              </a:rPr>
              <a:t>In: IEEE 13th Internation Conference on Data Mining. IEEE, pp. 405-409</a:t>
            </a:r>
          </a:p>
          <a:p>
            <a:pPr>
              <a:lnSpc>
                <a:spcPct val="120000"/>
              </a:lnSpc>
              <a:spcBef>
                <a:spcPts val="600"/>
              </a:spcBef>
              <a:defRPr sz="1400">
                <a:latin typeface="Arial"/>
                <a:ea typeface="Arial"/>
                <a:cs typeface="Arial"/>
                <a:sym typeface="Arial"/>
              </a:defRPr>
            </a:pPr>
            <a:r>
              <a:t>Marge Simpson (2010). “Blue hair looks nice.”. </a:t>
            </a:r>
            <a:r>
              <a:rPr>
                <a:solidFill>
                  <a:srgbClr val="677B8C"/>
                </a:solidFill>
              </a:rPr>
              <a:t>In: Nature communications 1, p. 622.</a:t>
            </a:r>
          </a:p>
          <a:p>
            <a:pPr>
              <a:lnSpc>
                <a:spcPct val="120000"/>
              </a:lnSpc>
              <a:spcBef>
                <a:spcPts val="600"/>
              </a:spcBef>
              <a:defRPr sz="1400">
                <a:latin typeface="Arial"/>
                <a:ea typeface="Arial"/>
                <a:cs typeface="Arial"/>
                <a:sym typeface="Arial"/>
              </a:defRPr>
            </a:pPr>
            <a:r>
              <a:t>Bart Simpson (2013). “Hello”. </a:t>
            </a:r>
            <a:r>
              <a:rPr>
                <a:solidFill>
                  <a:srgbClr val="677B8C"/>
                </a:solidFill>
              </a:rPr>
              <a:t>In: IEEE Simpsons.</a:t>
            </a:r>
          </a:p>
          <a:p>
            <a:pPr>
              <a:lnSpc>
                <a:spcPct val="120000"/>
              </a:lnSpc>
              <a:spcBef>
                <a:spcPts val="600"/>
              </a:spcBef>
              <a:defRPr sz="1400">
                <a:latin typeface="Arial"/>
                <a:ea typeface="Arial"/>
                <a:cs typeface="Arial"/>
                <a:sym typeface="Arial"/>
              </a:defRPr>
            </a:pPr>
            <a:r>
              <a:t>Marge Simpson et al. (2013). “Lorem Ipsum.” </a:t>
            </a:r>
            <a:r>
              <a:rPr>
                <a:solidFill>
                  <a:srgbClr val="677B8C"/>
                </a:solidFill>
              </a:rPr>
              <a:t>In: Advances in Neural Information Processing Systems 26. Ed. by Christopher J. C. Burges et al., pp. 27–29.</a:t>
            </a:r>
          </a:p>
        </p:txBody>
      </p:sp>
      <p:sp>
        <p:nvSpPr>
          <p:cNvPr id="50" name="TextBox 37"/>
          <p:cNvSpPr txBox="1"/>
          <p:nvPr/>
        </p:nvSpPr>
        <p:spPr>
          <a:xfrm>
            <a:off x="17483356" y="784521"/>
            <a:ext cx="6052723" cy="111554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lnSpc>
                <a:spcPct val="120000"/>
              </a:lnSpc>
              <a:spcBef>
                <a:spcPts val="1000"/>
              </a:spcBef>
              <a:defRPr sz="2100">
                <a:latin typeface="Arial"/>
                <a:ea typeface="Arial"/>
                <a:cs typeface="Arial"/>
                <a:sym typeface="Arial"/>
              </a:defRPr>
            </a:pPr>
            <a:r>
              <a:t>Author Name, Author Name, </a:t>
            </a:r>
            <a:br/>
            <a:r>
              <a:t>Author Name, Author Name, </a:t>
            </a:r>
            <a:br/>
            <a:r>
              <a:t>Author Name</a:t>
            </a:r>
          </a:p>
        </p:txBody>
      </p:sp>
      <p:pic>
        <p:nvPicPr>
          <p:cNvPr id="51" name="Image" descr="Image"/>
          <p:cNvPicPr>
            <a:picLocks noChangeAspect="1"/>
          </p:cNvPicPr>
          <p:nvPr/>
        </p:nvPicPr>
        <p:blipFill>
          <a:blip r:embed="rId5"/>
          <a:srcRect l="11281" b="11572"/>
          <a:stretch>
            <a:fillRect/>
          </a:stretch>
        </p:blipFill>
        <p:spPr>
          <a:xfrm>
            <a:off x="30639512" y="19418089"/>
            <a:ext cx="2166058" cy="2158938"/>
          </a:xfrm>
          <a:prstGeom prst="rect">
            <a:avLst/>
          </a:prstGeom>
          <a:ln w="12700">
            <a:miter lim="400000"/>
          </a:ln>
        </p:spPr>
      </p:pic>
      <p:pic>
        <p:nvPicPr>
          <p:cNvPr id="52" name="Screen Shot 2020-10-26 at 10.02.03 PM.png" descr="Screen Shot 2020-10-26 at 10.02.03 PM.png"/>
          <p:cNvPicPr>
            <a:picLocks noChangeAspect="1"/>
          </p:cNvPicPr>
          <p:nvPr/>
        </p:nvPicPr>
        <p:blipFill>
          <a:blip r:embed="rId6"/>
          <a:stretch>
            <a:fillRect/>
          </a:stretch>
        </p:blipFill>
        <p:spPr>
          <a:xfrm>
            <a:off x="11923183" y="5243980"/>
            <a:ext cx="9477674" cy="4380182"/>
          </a:xfrm>
          <a:prstGeom prst="rect">
            <a:avLst/>
          </a:prstGeom>
          <a:ln w="12700">
            <a:miter lim="400000"/>
          </a:ln>
        </p:spPr>
      </p:pic>
      <p:pic>
        <p:nvPicPr>
          <p:cNvPr id="53" name="Screen Shot 2020-10-26 at 10.03.39 PM.png" descr="Screen Shot 2020-10-26 at 10.03.39 PM.png"/>
          <p:cNvPicPr>
            <a:picLocks noChangeAspect="1"/>
          </p:cNvPicPr>
          <p:nvPr/>
        </p:nvPicPr>
        <p:blipFill>
          <a:blip r:embed="rId7"/>
          <a:stretch>
            <a:fillRect/>
          </a:stretch>
        </p:blipFill>
        <p:spPr>
          <a:xfrm>
            <a:off x="11422560" y="15186845"/>
            <a:ext cx="10772753" cy="6030681"/>
          </a:xfrm>
          <a:prstGeom prst="rect">
            <a:avLst/>
          </a:prstGeom>
          <a:ln w="12700">
            <a:miter lim="400000"/>
          </a:ln>
        </p:spPr>
      </p:pic>
      <p:pic>
        <p:nvPicPr>
          <p:cNvPr id="54" name="neurips_logo.pdf" descr="neurips_logo.pdf"/>
          <p:cNvPicPr>
            <a:picLocks noChangeAspect="1"/>
          </p:cNvPicPr>
          <p:nvPr/>
        </p:nvPicPr>
        <p:blipFill>
          <a:blip r:embed="rId8"/>
          <a:stretch>
            <a:fillRect/>
          </a:stretch>
        </p:blipFill>
        <p:spPr>
          <a:xfrm>
            <a:off x="27437816" y="588942"/>
            <a:ext cx="4797779" cy="2159001"/>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326532"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460</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Samson Zhou</dc:creator>
  <cp:lastModifiedBy>Zhou, Samson S</cp:lastModifiedBy>
  <cp:revision>1</cp:revision>
  <dcterms:modified xsi:type="dcterms:W3CDTF">2024-12-07T02:06:03Z</dcterms:modified>
</cp:coreProperties>
</file>