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861" r:id="rId2"/>
    <p:sldId id="989" r:id="rId3"/>
    <p:sldId id="491" r:id="rId4"/>
    <p:sldId id="972" r:id="rId5"/>
    <p:sldId id="990" r:id="rId6"/>
    <p:sldId id="877" r:id="rId7"/>
    <p:sldId id="893" r:id="rId8"/>
    <p:sldId id="898" r:id="rId9"/>
    <p:sldId id="900" r:id="rId10"/>
    <p:sldId id="901" r:id="rId11"/>
    <p:sldId id="902" r:id="rId12"/>
    <p:sldId id="903" r:id="rId13"/>
    <p:sldId id="904" r:id="rId14"/>
    <p:sldId id="905" r:id="rId15"/>
    <p:sldId id="906" r:id="rId16"/>
    <p:sldId id="907" r:id="rId17"/>
    <p:sldId id="908" r:id="rId18"/>
    <p:sldId id="909" r:id="rId19"/>
    <p:sldId id="912" r:id="rId20"/>
    <p:sldId id="913" r:id="rId21"/>
    <p:sldId id="914" r:id="rId22"/>
    <p:sldId id="915" r:id="rId23"/>
    <p:sldId id="916" r:id="rId24"/>
    <p:sldId id="917" r:id="rId25"/>
    <p:sldId id="918" r:id="rId26"/>
    <p:sldId id="919" r:id="rId27"/>
    <p:sldId id="920" r:id="rId28"/>
    <p:sldId id="921" r:id="rId29"/>
    <p:sldId id="922" r:id="rId30"/>
    <p:sldId id="923" r:id="rId31"/>
    <p:sldId id="924" r:id="rId32"/>
    <p:sldId id="925" r:id="rId33"/>
    <p:sldId id="926" r:id="rId34"/>
    <p:sldId id="927" r:id="rId35"/>
    <p:sldId id="928" r:id="rId36"/>
    <p:sldId id="929" r:id="rId37"/>
    <p:sldId id="930" r:id="rId38"/>
    <p:sldId id="931" r:id="rId39"/>
    <p:sldId id="932" r:id="rId40"/>
    <p:sldId id="933" r:id="rId41"/>
    <p:sldId id="934" r:id="rId42"/>
    <p:sldId id="935" r:id="rId43"/>
    <p:sldId id="936" r:id="rId44"/>
    <p:sldId id="937" r:id="rId45"/>
    <p:sldId id="938" r:id="rId46"/>
    <p:sldId id="939" r:id="rId47"/>
    <p:sldId id="940" r:id="rId48"/>
    <p:sldId id="941" r:id="rId49"/>
    <p:sldId id="942" r:id="rId50"/>
    <p:sldId id="945" r:id="rId51"/>
    <p:sldId id="943" r:id="rId52"/>
    <p:sldId id="946" r:id="rId53"/>
    <p:sldId id="947" r:id="rId54"/>
    <p:sldId id="948" r:id="rId55"/>
    <p:sldId id="950" r:id="rId56"/>
    <p:sldId id="944" r:id="rId57"/>
    <p:sldId id="949" r:id="rId58"/>
    <p:sldId id="951" r:id="rId59"/>
    <p:sldId id="991" r:id="rId60"/>
    <p:sldId id="992" r:id="rId61"/>
    <p:sldId id="953" r:id="rId62"/>
    <p:sldId id="952" r:id="rId63"/>
    <p:sldId id="956" r:id="rId64"/>
    <p:sldId id="954" r:id="rId65"/>
    <p:sldId id="957" r:id="rId66"/>
    <p:sldId id="958" r:id="rId67"/>
    <p:sldId id="960" r:id="rId68"/>
    <p:sldId id="961" r:id="rId69"/>
    <p:sldId id="962" r:id="rId70"/>
    <p:sldId id="963" r:id="rId71"/>
    <p:sldId id="964" r:id="rId72"/>
    <p:sldId id="965" r:id="rId73"/>
    <p:sldId id="966" r:id="rId74"/>
    <p:sldId id="967" r:id="rId75"/>
    <p:sldId id="968" r:id="rId76"/>
    <p:sldId id="969" r:id="rId77"/>
    <p:sldId id="986" r:id="rId78"/>
    <p:sldId id="987" r:id="rId79"/>
    <p:sldId id="787" r:id="rId80"/>
    <p:sldId id="788" r:id="rId81"/>
    <p:sldId id="504" r:id="rId8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EA1D-3560-4E95-A89B-9B106DFD8E0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DE5E9-D194-4CBB-923E-2795FD1F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82079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00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811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13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7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900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132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4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7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43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2279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229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68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53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437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1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19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703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024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99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99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3667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90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568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935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83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750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53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106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15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337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33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1872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672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066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13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62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24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60296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00600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2958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67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688992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9736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211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87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1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614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45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5128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612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90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27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09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75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77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025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0496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137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2634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268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81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9AC7-1F6F-247C-2F4D-408DCE3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F2827-45AD-B9B0-1B2D-3085DD6F8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6231-7E4C-992B-CAB7-E894CA03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44CC-36AB-766A-EF3A-569F1C9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0BD72-751A-AFF8-67BA-829716C4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A4BD-2531-55C4-73F2-81649E33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823DA-8476-F33F-3B54-D409E74A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1FEB-B6D3-4FAC-E8F4-E8F4DEE9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5EE5-6446-7930-AC23-E5CFAD2A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8DF4-7499-1589-C62E-9FD89611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728AB-160D-26A1-2AF9-65FFD7E73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53AF8-9BC3-FAA3-47FB-6580657D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F858-BC66-C3A7-7613-840ABE91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99BB-26BA-83E9-152F-B4C8B5C0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1A21-8644-09BC-F2C3-2A7A47FC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D216-E66E-CCE0-CDB5-0686A8BA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35E6-0E37-C33F-B9B1-21FF9013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572A-46F2-7125-5E01-06C5C2C0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E4DA-FAE3-F0F8-8E55-6B3F974E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07A4-5BBA-88EE-5586-A718DABA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EC75-3F01-313C-2A3F-9F672DA1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D48C-A54A-873A-3591-827AB2FB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6800-66FA-5752-8C20-1B82BA40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A84F-985F-D129-BA54-C9DFCE4D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7868-2321-A15D-6ECC-26B28814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02D9-A32A-5B40-500B-4DCDA8B6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98B8-3BAF-1E9D-0768-2A4FD38AE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33441-22DF-1120-96F6-7DDF7C46C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A2B93-852B-42DB-918B-287427E8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FE969-584A-F5E9-4174-C211146A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94231-4EA7-EAEF-B428-BD99FE9B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1520-718F-5D24-5F26-58AB1FFA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4109-21ED-557B-A6E9-FF2D00AE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CE661-5FBC-2811-A8EC-1935E6A88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2A5C4-58D7-5338-099A-0B3980DC9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EEA84-381C-FDA8-4EDF-FD3FFEE35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4DFE-B53E-038F-665C-33796758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638CA-5A02-92FD-FB44-ED2D2FEC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283B7-B631-7505-BF62-41706C37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03B8-1C79-B430-A7E0-4517409B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8161E-36CC-35F3-BEC3-E4D2B4C0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9A1BB-1DD3-26DF-2691-B4FD48F8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DE75-3874-8222-58A2-3BE880B0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1331-6B6D-4058-A7AD-FDFE28A0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BEABB-C956-F755-84BC-1C1594A1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1CECD-EFC1-05E5-FC06-312CC550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9C86-B538-DBEB-421E-35FBDE8A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617D-967E-78EE-6243-47433D96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A1BDC-9398-FB44-47E2-5293804F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D0BA2-2B7B-5C24-EAF0-06DFA1F3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D11DC-8B18-4445-DEB8-A140EDD6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0165-D0A1-003C-FCA4-B69B520D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5473-5C98-953F-17B2-FCCEFCA1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DDFE3-600B-8EDB-8E52-625A96EFA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EC2AD-91AE-110F-9686-35F4674B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6119-1EA7-AAFE-9D43-9662CCE3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F947A-953B-87AB-F37F-2C908502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A3D07-74EE-C634-2623-18B74676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8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194B7-831E-4900-490C-A8227963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A2DC-8CA6-44CF-EE70-66C2DF26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29EA-84D9-8C78-4F2E-7A3A94F9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D2C7E-4CBD-4530-81E3-B58DA9084480}" type="datetimeFigureOut">
              <a:rPr lang="en-US" smtClean="0"/>
              <a:t>9/13/2023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2EA-8C1F-1AF1-1D8D-EC01DD283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5A129-59D9-5A7B-49BA-CE26C2F65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0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6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6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7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9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3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0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5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181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6520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690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88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973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735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450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054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63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Presentation Schedule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25</a:t>
            </a:r>
            <a:r>
              <a:rPr lang="en-US" dirty="0"/>
              <a:t>: Team DAP, Team </a:t>
            </a:r>
            <a:r>
              <a:rPr lang="en-US" dirty="0" err="1"/>
              <a:t>Bokun</a:t>
            </a:r>
            <a:r>
              <a:rPr lang="en-US" dirty="0"/>
              <a:t>, Team Jason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27</a:t>
            </a:r>
            <a:r>
              <a:rPr lang="en-US" dirty="0"/>
              <a:t>: Galaxy AI, Team STMI</a:t>
            </a:r>
          </a:p>
          <a:p>
            <a:pPr>
              <a:buClr>
                <a:schemeClr val="tx1"/>
              </a:buClr>
            </a:pPr>
            <a:r>
              <a:rPr lang="en-US" dirty="0">
                <a:solidFill>
                  <a:srgbClr val="00B050"/>
                </a:solidFill>
              </a:rPr>
              <a:t>September 29</a:t>
            </a:r>
            <a:r>
              <a:rPr lang="en-US" dirty="0"/>
              <a:t>: Jung, Anmol, </a:t>
            </a:r>
            <a:r>
              <a:rPr lang="en-US" dirty="0" err="1"/>
              <a:t>Chunkai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656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0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2601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7141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6761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66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8503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950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162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192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The Streaming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Input</a:t>
                </a:r>
                <a:r>
                  <a:rPr lang="en-US" dirty="0"/>
                  <a:t>: Elements of an underlying data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, which arrive sequentially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Output</a:t>
                </a:r>
                <a:r>
                  <a:rPr lang="en-US" dirty="0"/>
                  <a:t>: Evaluation (or approximation) of a given function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Use space </a:t>
                </a:r>
                <a:r>
                  <a:rPr lang="en-US" i="1" dirty="0">
                    <a:solidFill>
                      <a:srgbClr val="7030A0"/>
                    </a:solidFill>
                  </a:rPr>
                  <a:t>sublinear</a:t>
                </a:r>
                <a:r>
                  <a:rPr lang="en-US" i="1" dirty="0"/>
                  <a:t> </a:t>
                </a:r>
                <a:r>
                  <a:rPr lang="en-US" dirty="0"/>
                  <a:t>in the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the input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F7C0A9B5-50C8-4BD1-80DA-70EEE4824FAD}"/>
              </a:ext>
            </a:extLst>
          </p:cNvPr>
          <p:cNvSpPr txBox="1"/>
          <p:nvPr/>
        </p:nvSpPr>
        <p:spPr>
          <a:xfrm>
            <a:off x="6024880" y="5469077"/>
            <a:ext cx="30700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1 0 1 1 1 0 0 1</a:t>
            </a:r>
          </a:p>
        </p:txBody>
      </p:sp>
    </p:spTree>
    <p:extLst>
      <p:ext uri="{BB962C8B-B14F-4D97-AF65-F5344CB8AC3E}">
        <p14:creationId xmlns:p14="http://schemas.microsoft.com/office/powerpoint/2010/main" val="115385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1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503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506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24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4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55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8679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4131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2280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425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4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23862972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671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976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992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134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609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3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9848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as frequent items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352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Reservoir Sampling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see a stream of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How do we uniformly sample one of the positions of the stream?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70C0"/>
                    </a:solidFill>
                  </a:rPr>
                  <a:t>[Vitter 1985]</a:t>
                </a:r>
                <a:r>
                  <a:rPr lang="en-US" dirty="0"/>
                  <a:t>: 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=⊥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On the arrival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replace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with probability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5255D49-9D60-44DD-910D-2EBD0529DE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241" r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587183FD-C4DE-5E91-525E-340938F97BA0}"/>
              </a:ext>
            </a:extLst>
          </p:cNvPr>
          <p:cNvSpPr txBox="1"/>
          <p:nvPr/>
        </p:nvSpPr>
        <p:spPr>
          <a:xfrm>
            <a:off x="618564" y="4455705"/>
            <a:ext cx="1095487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/>
              <a:t>47 72 81 10 14 33 51 29 54 9 36 46 10</a:t>
            </a:r>
          </a:p>
        </p:txBody>
      </p:sp>
    </p:spTree>
    <p:extLst>
      <p:ext uri="{BB962C8B-B14F-4D97-AF65-F5344CB8AC3E}">
        <p14:creationId xmlns:p14="http://schemas.microsoft.com/office/powerpoint/2010/main" val="396882067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always </a:t>
                </a:r>
                <a:r>
                  <a:rPr lang="en-US" sz="2800" dirty="0"/>
                  <a:t>underestimates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Insertion-Deletion Streams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Stream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Universe of size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, underlying vector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Each update increases or decreases a coordinate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57964E9F-A67B-39ED-09BD-051FF110BCC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65255896"/>
                  </p:ext>
                </p:extLst>
              </p:nvPr>
            </p:nvGraphicFramePr>
            <p:xfrm>
              <a:off x="1205809" y="3649516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0476B427-8A18-7E3E-4501-34B2F7100D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83654458"/>
                  </p:ext>
                </p:extLst>
              </p:nvPr>
            </p:nvGraphicFramePr>
            <p:xfrm>
              <a:off x="1205809" y="5552562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99043" t="-1538" r="-300478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00962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500962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600962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-1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947072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many items can be returned?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US" dirty="0"/>
                  <a:t>, want items that are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5%</m:t>
                    </m:r>
                  </m:oMath>
                </a14:m>
                <a:r>
                  <a:rPr lang="en-US" dirty="0"/>
                  <a:t>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03749317"/>
                  </p:ext>
                </p:extLst>
              </p:nvPr>
            </p:nvGraphicFramePr>
            <p:xfrm>
              <a:off x="1588763" y="2907054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2404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2404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9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924184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 on Insertion-Deletion Streams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on Insertion-Deletion Streams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“Increase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“Decrease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2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803769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used on </a:t>
                </a:r>
                <a:r>
                  <a:rPr lang="en-US"/>
                  <a:t>insertion-deletion streams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05850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465891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8391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3348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7422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47292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713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0419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63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Majority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Find the item that forms the majority of the stream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13022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5450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6662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69611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1306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08911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671751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6237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4030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2561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Last Time: Majority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not majority, it must be deleted at some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time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, the stream will have consumed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instances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preserving majority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0951566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106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</TotalTime>
  <Words>3961</Words>
  <Application>Microsoft Office PowerPoint</Application>
  <PresentationFormat>Widescreen</PresentationFormat>
  <Paragraphs>1356</Paragraphs>
  <Slides>81</Slides>
  <Notes>77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6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Presentation Schedule</vt:lpstr>
      <vt:lpstr>Last Time: The Streaming Model</vt:lpstr>
      <vt:lpstr>Last Time: Reservoir Sampling</vt:lpstr>
      <vt:lpstr>Last Time: Reservoir Sampling</vt:lpstr>
      <vt:lpstr>Last Time: Frequent Items</vt:lpstr>
      <vt:lpstr>Last Time: Majority</vt:lpstr>
      <vt:lpstr>Last Time: Majority</vt:lpstr>
      <vt:lpstr>Frequent Items</vt:lpstr>
      <vt:lpstr>Frequent Items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Insertion-Deletion Streams</vt:lpstr>
      <vt:lpstr>Frequent Items on Insertion-Deletion Streams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11</cp:revision>
  <dcterms:created xsi:type="dcterms:W3CDTF">2023-09-11T23:14:02Z</dcterms:created>
  <dcterms:modified xsi:type="dcterms:W3CDTF">2023-09-13T17:12:47Z</dcterms:modified>
</cp:coreProperties>
</file>