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989" r:id="rId3"/>
    <p:sldId id="990" r:id="rId4"/>
    <p:sldId id="991" r:id="rId5"/>
    <p:sldId id="1101" r:id="rId6"/>
    <p:sldId id="1102" r:id="rId7"/>
    <p:sldId id="992" r:id="rId8"/>
    <p:sldId id="993" r:id="rId9"/>
    <p:sldId id="994" r:id="rId10"/>
    <p:sldId id="1103" r:id="rId11"/>
    <p:sldId id="1083" r:id="rId12"/>
    <p:sldId id="995" r:id="rId13"/>
    <p:sldId id="1079" r:id="rId14"/>
    <p:sldId id="1080" r:id="rId15"/>
    <p:sldId id="1081" r:id="rId16"/>
    <p:sldId id="1082" r:id="rId17"/>
    <p:sldId id="1085" r:id="rId18"/>
    <p:sldId id="1086" r:id="rId19"/>
    <p:sldId id="1084" r:id="rId20"/>
    <p:sldId id="1087" r:id="rId21"/>
    <p:sldId id="1088" r:id="rId22"/>
    <p:sldId id="1089" r:id="rId23"/>
    <p:sldId id="1090" r:id="rId24"/>
    <p:sldId id="1091" r:id="rId25"/>
    <p:sldId id="1092" r:id="rId26"/>
    <p:sldId id="1093" r:id="rId27"/>
    <p:sldId id="1094" r:id="rId28"/>
    <p:sldId id="1095" r:id="rId29"/>
    <p:sldId id="1096" r:id="rId30"/>
    <p:sldId id="1097" r:id="rId31"/>
    <p:sldId id="1098" r:id="rId32"/>
    <p:sldId id="1099" r:id="rId33"/>
    <p:sldId id="11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DA0C7-1C0D-45F2-BB60-1C307428021E}" v="4232" dt="2024-02-24T03:07:13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3D6DA0C7-1C0D-45F2-BB60-1C307428021E}"/>
    <pc:docChg chg="undo custSel addSld delSld modSld">
      <pc:chgData name="Samson Zhou" userId="be955f33642ecbf5" providerId="LiveId" clId="{3D6DA0C7-1C0D-45F2-BB60-1C307428021E}" dt="2024-02-24T03:07:13.521" v="6721" actId="20577"/>
      <pc:docMkLst>
        <pc:docMk/>
      </pc:docMkLst>
      <pc:sldChg chg="modSp">
        <pc:chgData name="Samson Zhou" userId="be955f33642ecbf5" providerId="LiveId" clId="{3D6DA0C7-1C0D-45F2-BB60-1C307428021E}" dt="2024-02-23T11:00:34.917" v="12" actId="20577"/>
        <pc:sldMkLst>
          <pc:docMk/>
          <pc:sldMk cId="1483708934" sldId="992"/>
        </pc:sldMkLst>
        <pc:spChg chg="mod">
          <ac:chgData name="Samson Zhou" userId="be955f33642ecbf5" providerId="LiveId" clId="{3D6DA0C7-1C0D-45F2-BB60-1C307428021E}" dt="2024-02-23T11:00:34.917" v="12" actId="20577"/>
          <ac:spMkLst>
            <pc:docMk/>
            <pc:sldMk cId="1483708934" sldId="992"/>
            <ac:spMk id="3" creationId="{1A206F60-E3CD-D980-77CF-555156849FA9}"/>
          </ac:spMkLst>
        </pc:spChg>
      </pc:sldChg>
      <pc:sldChg chg="modSp add del mod">
        <pc:chgData name="Samson Zhou" userId="be955f33642ecbf5" providerId="LiveId" clId="{3D6DA0C7-1C0D-45F2-BB60-1C307428021E}" dt="2024-02-23T11:00:06.023" v="5" actId="2890"/>
        <pc:sldMkLst>
          <pc:docMk/>
          <pc:sldMk cId="1989947924" sldId="993"/>
        </pc:sldMkLst>
        <pc:spChg chg="mod">
          <ac:chgData name="Samson Zhou" userId="be955f33642ecbf5" providerId="LiveId" clId="{3D6DA0C7-1C0D-45F2-BB60-1C307428021E}" dt="2024-02-23T11:00:02.340" v="4"/>
          <ac:spMkLst>
            <pc:docMk/>
            <pc:sldMk cId="1989947924" sldId="993"/>
            <ac:spMk id="3" creationId="{22594204-C988-80C7-DA8F-43489BEE77CB}"/>
          </ac:spMkLst>
        </pc:spChg>
      </pc:sldChg>
      <pc:sldChg chg="modSp add">
        <pc:chgData name="Samson Zhou" userId="be955f33642ecbf5" providerId="LiveId" clId="{3D6DA0C7-1C0D-45F2-BB60-1C307428021E}" dt="2024-02-23T11:01:21.060" v="56"/>
        <pc:sldMkLst>
          <pc:docMk/>
          <pc:sldMk cId="3625430746" sldId="993"/>
        </pc:sldMkLst>
        <pc:spChg chg="mod">
          <ac:chgData name="Samson Zhou" userId="be955f33642ecbf5" providerId="LiveId" clId="{3D6DA0C7-1C0D-45F2-BB60-1C307428021E}" dt="2024-02-23T11:01:21.060" v="56"/>
          <ac:spMkLst>
            <pc:docMk/>
            <pc:sldMk cId="3625430746" sldId="993"/>
            <ac:spMk id="3" creationId="{C4F6E046-E745-6318-BF18-07DD766D6A1B}"/>
          </ac:spMkLst>
        </pc:spChg>
      </pc:sldChg>
      <pc:sldChg chg="addSp modSp add mod">
        <pc:chgData name="Samson Zhou" userId="be955f33642ecbf5" providerId="LiveId" clId="{3D6DA0C7-1C0D-45F2-BB60-1C307428021E}" dt="2024-02-24T03:07:13.521" v="6721" actId="20577"/>
        <pc:sldMkLst>
          <pc:docMk/>
          <pc:sldMk cId="2513522832" sldId="994"/>
        </pc:sldMkLst>
        <pc:spChg chg="mod">
          <ac:chgData name="Samson Zhou" userId="be955f33642ecbf5" providerId="LiveId" clId="{3D6DA0C7-1C0D-45F2-BB60-1C307428021E}" dt="2024-02-23T11:01:43.481" v="79" actId="20577"/>
          <ac:spMkLst>
            <pc:docMk/>
            <pc:sldMk cId="2513522832" sldId="994"/>
            <ac:spMk id="2" creationId="{C19F6822-058B-B099-7362-FE679AB37F59}"/>
          </ac:spMkLst>
        </pc:spChg>
        <pc:spChg chg="mod">
          <ac:chgData name="Samson Zhou" userId="be955f33642ecbf5" providerId="LiveId" clId="{3D6DA0C7-1C0D-45F2-BB60-1C307428021E}" dt="2024-02-24T03:07:13.521" v="6721" actId="20577"/>
          <ac:spMkLst>
            <pc:docMk/>
            <pc:sldMk cId="2513522832" sldId="994"/>
            <ac:spMk id="3" creationId="{23F0A1B9-16EC-F1B4-D87C-FF5CCDB16AFF}"/>
          </ac:spMkLst>
        </pc:spChg>
        <pc:spChg chg="add mod">
          <ac:chgData name="Samson Zhou" userId="be955f33642ecbf5" providerId="LiveId" clId="{3D6DA0C7-1C0D-45F2-BB60-1C307428021E}" dt="2024-02-24T03:06:56.380" v="6671" actId="1076"/>
          <ac:spMkLst>
            <pc:docMk/>
            <pc:sldMk cId="2513522832" sldId="994"/>
            <ac:spMk id="5" creationId="{371C3AFC-FDE3-549D-D610-837C30CED55B}"/>
          </ac:spMkLst>
        </pc:spChg>
      </pc:sldChg>
      <pc:sldChg chg="add del">
        <pc:chgData name="Samson Zhou" userId="be955f33642ecbf5" providerId="LiveId" clId="{3D6DA0C7-1C0D-45F2-BB60-1C307428021E}" dt="2024-02-23T11:01:53.368" v="85"/>
        <pc:sldMkLst>
          <pc:docMk/>
          <pc:sldMk cId="954918234" sldId="995"/>
        </pc:sldMkLst>
      </pc:sldChg>
      <pc:sldChg chg="delSp modSp add mod">
        <pc:chgData name="Samson Zhou" userId="be955f33642ecbf5" providerId="LiveId" clId="{3D6DA0C7-1C0D-45F2-BB60-1C307428021E}" dt="2024-02-23T11:21:32.386" v="581" actId="20577"/>
        <pc:sldMkLst>
          <pc:docMk/>
          <pc:sldMk cId="2337025812" sldId="995"/>
        </pc:sldMkLst>
        <pc:spChg chg="mod">
          <ac:chgData name="Samson Zhou" userId="be955f33642ecbf5" providerId="LiveId" clId="{3D6DA0C7-1C0D-45F2-BB60-1C307428021E}" dt="2024-02-23T11:18:39.923" v="316" actId="20577"/>
          <ac:spMkLst>
            <pc:docMk/>
            <pc:sldMk cId="2337025812" sldId="995"/>
            <ac:spMk id="2" creationId="{2E044FBB-8F74-BDF9-F168-141CFD02E440}"/>
          </ac:spMkLst>
        </pc:spChg>
        <pc:spChg chg="mod">
          <ac:chgData name="Samson Zhou" userId="be955f33642ecbf5" providerId="LiveId" clId="{3D6DA0C7-1C0D-45F2-BB60-1C307428021E}" dt="2024-02-23T11:21:32.386" v="581" actId="20577"/>
          <ac:spMkLst>
            <pc:docMk/>
            <pc:sldMk cId="2337025812" sldId="995"/>
            <ac:spMk id="3" creationId="{3A7AB39F-A437-7B12-9FCA-552FD391A826}"/>
          </ac:spMkLst>
        </pc:spChg>
        <pc:spChg chg="del">
          <ac:chgData name="Samson Zhou" userId="be955f33642ecbf5" providerId="LiveId" clId="{3D6DA0C7-1C0D-45F2-BB60-1C307428021E}" dt="2024-02-23T11:19:33.121" v="376" actId="478"/>
          <ac:spMkLst>
            <pc:docMk/>
            <pc:sldMk cId="2337025812" sldId="995"/>
            <ac:spMk id="5" creationId="{6E0B8ED4-3D36-A35E-6288-EC7F232F4046}"/>
          </ac:spMkLst>
        </pc:spChg>
      </pc:sldChg>
      <pc:sldChg chg="add del">
        <pc:chgData name="Samson Zhou" userId="be955f33642ecbf5" providerId="LiveId" clId="{3D6DA0C7-1C0D-45F2-BB60-1C307428021E}" dt="2024-02-23T11:19:40.768" v="407"/>
        <pc:sldMkLst>
          <pc:docMk/>
          <pc:sldMk cId="56815308" sldId="996"/>
        </pc:sldMkLst>
      </pc:sldChg>
      <pc:sldChg chg="modSp add mod">
        <pc:chgData name="Samson Zhou" userId="be955f33642ecbf5" providerId="LiveId" clId="{3D6DA0C7-1C0D-45F2-BB60-1C307428021E}" dt="2024-02-23T11:29:52.549" v="779" actId="403"/>
        <pc:sldMkLst>
          <pc:docMk/>
          <pc:sldMk cId="2088727304" sldId="1079"/>
        </pc:sldMkLst>
        <pc:spChg chg="mod">
          <ac:chgData name="Samson Zhou" userId="be955f33642ecbf5" providerId="LiveId" clId="{3D6DA0C7-1C0D-45F2-BB60-1C307428021E}" dt="2024-02-23T11:27:54.244" v="621" actId="6549"/>
          <ac:spMkLst>
            <pc:docMk/>
            <pc:sldMk cId="2088727304" sldId="1079"/>
            <ac:spMk id="2" creationId="{FCA5AC62-A5FD-2A5B-018F-859A378AA1D4}"/>
          </ac:spMkLst>
        </pc:spChg>
        <pc:spChg chg="mod">
          <ac:chgData name="Samson Zhou" userId="be955f33642ecbf5" providerId="LiveId" clId="{3D6DA0C7-1C0D-45F2-BB60-1C307428021E}" dt="2024-02-23T11:29:52.549" v="779" actId="403"/>
          <ac:spMkLst>
            <pc:docMk/>
            <pc:sldMk cId="2088727304" sldId="1079"/>
            <ac:spMk id="3" creationId="{76F2126B-4AA6-302B-7E5A-170FFAAB8BD1}"/>
          </ac:spMkLst>
        </pc:spChg>
      </pc:sldChg>
      <pc:sldChg chg="modSp add mod">
        <pc:chgData name="Samson Zhou" userId="be955f33642ecbf5" providerId="LiveId" clId="{3D6DA0C7-1C0D-45F2-BB60-1C307428021E}" dt="2024-02-23T11:33:53.214" v="961" actId="20577"/>
        <pc:sldMkLst>
          <pc:docMk/>
          <pc:sldMk cId="1969507208" sldId="1080"/>
        </pc:sldMkLst>
        <pc:spChg chg="mod">
          <ac:chgData name="Samson Zhou" userId="be955f33642ecbf5" providerId="LiveId" clId="{3D6DA0C7-1C0D-45F2-BB60-1C307428021E}" dt="2024-02-23T11:30:17.508" v="782" actId="20577"/>
          <ac:spMkLst>
            <pc:docMk/>
            <pc:sldMk cId="1969507208" sldId="1080"/>
            <ac:spMk id="2" creationId="{0A60F9C5-5269-BD99-CC74-B7EC0106706E}"/>
          </ac:spMkLst>
        </pc:spChg>
        <pc:spChg chg="mod">
          <ac:chgData name="Samson Zhou" userId="be955f33642ecbf5" providerId="LiveId" clId="{3D6DA0C7-1C0D-45F2-BB60-1C307428021E}" dt="2024-02-23T11:33:53.214" v="961" actId="20577"/>
          <ac:spMkLst>
            <pc:docMk/>
            <pc:sldMk cId="1969507208" sldId="1080"/>
            <ac:spMk id="3" creationId="{B90105EE-F1B5-F7EE-F9CD-AFFFAEA232C1}"/>
          </ac:spMkLst>
        </pc:spChg>
      </pc:sldChg>
      <pc:sldChg chg="modSp add mod">
        <pc:chgData name="Samson Zhou" userId="be955f33642ecbf5" providerId="LiveId" clId="{3D6DA0C7-1C0D-45F2-BB60-1C307428021E}" dt="2024-02-23T11:36:41.248" v="1115" actId="20577"/>
        <pc:sldMkLst>
          <pc:docMk/>
          <pc:sldMk cId="3405687544" sldId="1081"/>
        </pc:sldMkLst>
        <pc:spChg chg="mod">
          <ac:chgData name="Samson Zhou" userId="be955f33642ecbf5" providerId="LiveId" clId="{3D6DA0C7-1C0D-45F2-BB60-1C307428021E}" dt="2024-02-23T11:36:41.248" v="1115" actId="20577"/>
          <ac:spMkLst>
            <pc:docMk/>
            <pc:sldMk cId="3405687544" sldId="1081"/>
            <ac:spMk id="3" creationId="{7533E79A-562D-2E6D-78B5-D73E92E6BF7A}"/>
          </ac:spMkLst>
        </pc:spChg>
      </pc:sldChg>
      <pc:sldChg chg="addSp modSp add mod">
        <pc:chgData name="Samson Zhou" userId="be955f33642ecbf5" providerId="LiveId" clId="{3D6DA0C7-1C0D-45F2-BB60-1C307428021E}" dt="2024-02-23T11:58:16.439" v="1622" actId="20577"/>
        <pc:sldMkLst>
          <pc:docMk/>
          <pc:sldMk cId="106166537" sldId="1082"/>
        </pc:sldMkLst>
        <pc:spChg chg="mod">
          <ac:chgData name="Samson Zhou" userId="be955f33642ecbf5" providerId="LiveId" clId="{3D6DA0C7-1C0D-45F2-BB60-1C307428021E}" dt="2024-02-23T11:40:45.314" v="1130" actId="20577"/>
          <ac:spMkLst>
            <pc:docMk/>
            <pc:sldMk cId="106166537" sldId="1082"/>
            <ac:spMk id="2" creationId="{E8AE6E89-763D-9F9F-F807-53C6AB06877F}"/>
          </ac:spMkLst>
        </pc:spChg>
        <pc:spChg chg="mod">
          <ac:chgData name="Samson Zhou" userId="be955f33642ecbf5" providerId="LiveId" clId="{3D6DA0C7-1C0D-45F2-BB60-1C307428021E}" dt="2024-02-23T11:58:16.439" v="1622" actId="20577"/>
          <ac:spMkLst>
            <pc:docMk/>
            <pc:sldMk cId="106166537" sldId="1082"/>
            <ac:spMk id="3" creationId="{E875150B-9393-FCAE-4422-FE523E92FF54}"/>
          </ac:spMkLst>
        </pc:spChg>
        <pc:spChg chg="add mod">
          <ac:chgData name="Samson Zhou" userId="be955f33642ecbf5" providerId="LiveId" clId="{3D6DA0C7-1C0D-45F2-BB60-1C307428021E}" dt="2024-02-23T11:56:49.359" v="1508" actId="1076"/>
          <ac:spMkLst>
            <pc:docMk/>
            <pc:sldMk cId="106166537" sldId="1082"/>
            <ac:spMk id="5" creationId="{3C638D06-6330-88B0-BB8A-601C2360A7C8}"/>
          </ac:spMkLst>
        </pc:spChg>
        <pc:spChg chg="add mod">
          <ac:chgData name="Samson Zhou" userId="be955f33642ecbf5" providerId="LiveId" clId="{3D6DA0C7-1C0D-45F2-BB60-1C307428021E}" dt="2024-02-23T11:56:49.359" v="1508" actId="1076"/>
          <ac:spMkLst>
            <pc:docMk/>
            <pc:sldMk cId="106166537" sldId="1082"/>
            <ac:spMk id="7" creationId="{B095C364-B63A-D34E-F8F7-C6F9F8C98B2F}"/>
          </ac:spMkLst>
        </pc:spChg>
        <pc:spChg chg="add mod">
          <ac:chgData name="Samson Zhou" userId="be955f33642ecbf5" providerId="LiveId" clId="{3D6DA0C7-1C0D-45F2-BB60-1C307428021E}" dt="2024-02-23T11:56:49.359" v="1508" actId="1076"/>
          <ac:spMkLst>
            <pc:docMk/>
            <pc:sldMk cId="106166537" sldId="1082"/>
            <ac:spMk id="8" creationId="{4FC35DDE-6DEE-9898-4287-DA2FC7D8C8CD}"/>
          </ac:spMkLst>
        </pc:spChg>
      </pc:sldChg>
      <pc:sldChg chg="add del">
        <pc:chgData name="Samson Zhou" userId="be955f33642ecbf5" providerId="LiveId" clId="{3D6DA0C7-1C0D-45F2-BB60-1C307428021E}" dt="2024-02-23T11:34:47.423" v="986"/>
        <pc:sldMkLst>
          <pc:docMk/>
          <pc:sldMk cId="3925240427" sldId="1082"/>
        </pc:sldMkLst>
      </pc:sldChg>
      <pc:sldChg chg="addSp delSp modSp add mod">
        <pc:chgData name="Samson Zhou" userId="be955f33642ecbf5" providerId="LiveId" clId="{3D6DA0C7-1C0D-45F2-BB60-1C307428021E}" dt="2024-02-23T11:49:04.588" v="1442" actId="1076"/>
        <pc:sldMkLst>
          <pc:docMk/>
          <pc:sldMk cId="1464327345" sldId="1083"/>
        </pc:sldMkLst>
        <pc:spChg chg="mod">
          <ac:chgData name="Samson Zhou" userId="be955f33642ecbf5" providerId="LiveId" clId="{3D6DA0C7-1C0D-45F2-BB60-1C307428021E}" dt="2024-02-23T11:43:58.885" v="1255" actId="20577"/>
          <ac:spMkLst>
            <pc:docMk/>
            <pc:sldMk cId="1464327345" sldId="1083"/>
            <ac:spMk id="2" creationId="{EC662E7B-ED99-AEC8-BB68-A8B959E3FCE2}"/>
          </ac:spMkLst>
        </pc:spChg>
        <pc:spChg chg="mod">
          <ac:chgData name="Samson Zhou" userId="be955f33642ecbf5" providerId="LiveId" clId="{3D6DA0C7-1C0D-45F2-BB60-1C307428021E}" dt="2024-02-23T11:46:48.518" v="1354"/>
          <ac:spMkLst>
            <pc:docMk/>
            <pc:sldMk cId="1464327345" sldId="1083"/>
            <ac:spMk id="3" creationId="{9864C0F5-ACBC-A955-643A-2DA21F946270}"/>
          </ac:spMkLst>
        </pc:spChg>
        <pc:spChg chg="del">
          <ac:chgData name="Samson Zhou" userId="be955f33642ecbf5" providerId="LiveId" clId="{3D6DA0C7-1C0D-45F2-BB60-1C307428021E}" dt="2024-02-23T11:44:28.427" v="1284" actId="478"/>
          <ac:spMkLst>
            <pc:docMk/>
            <pc:sldMk cId="1464327345" sldId="1083"/>
            <ac:spMk id="5" creationId="{EB286737-2699-0322-5873-456CF9F1062D}"/>
          </ac:spMkLst>
        </pc:spChg>
        <pc:spChg chg="add del">
          <ac:chgData name="Samson Zhou" userId="be955f33642ecbf5" providerId="LiveId" clId="{3D6DA0C7-1C0D-45F2-BB60-1C307428021E}" dt="2024-02-23T11:44:38.665" v="1287" actId="22"/>
          <ac:spMkLst>
            <pc:docMk/>
            <pc:sldMk cId="1464327345" sldId="1083"/>
            <ac:spMk id="6" creationId="{6D9118BE-DB46-971E-5F5A-54915A98B721}"/>
          </ac:spMkLst>
        </pc:spChg>
        <pc:spChg chg="add mod">
          <ac:chgData name="Samson Zhou" userId="be955f33642ecbf5" providerId="LiveId" clId="{3D6DA0C7-1C0D-45F2-BB60-1C307428021E}" dt="2024-02-23T11:47:00.708" v="1359" actId="1076"/>
          <ac:spMkLst>
            <pc:docMk/>
            <pc:sldMk cId="1464327345" sldId="1083"/>
            <ac:spMk id="8" creationId="{10370CF9-67C8-6197-62B5-EBD885FC1BF9}"/>
          </ac:spMkLst>
        </pc:spChg>
        <pc:spChg chg="add mod">
          <ac:chgData name="Samson Zhou" userId="be955f33642ecbf5" providerId="LiveId" clId="{3D6DA0C7-1C0D-45F2-BB60-1C307428021E}" dt="2024-02-23T11:46:34.853" v="1351" actId="1076"/>
          <ac:spMkLst>
            <pc:docMk/>
            <pc:sldMk cId="1464327345" sldId="1083"/>
            <ac:spMk id="10" creationId="{7E69B850-E1C1-649F-45A5-BFBAEC0CF659}"/>
          </ac:spMkLst>
        </pc:spChg>
        <pc:spChg chg="add del">
          <ac:chgData name="Samson Zhou" userId="be955f33642ecbf5" providerId="LiveId" clId="{3D6DA0C7-1C0D-45F2-BB60-1C307428021E}" dt="2024-02-23T11:46:50.797" v="1356" actId="22"/>
          <ac:spMkLst>
            <pc:docMk/>
            <pc:sldMk cId="1464327345" sldId="1083"/>
            <ac:spMk id="12" creationId="{FEFD5418-7210-E22C-9E82-C6DE59707F16}"/>
          </ac:spMkLst>
        </pc:spChg>
        <pc:spChg chg="add mod">
          <ac:chgData name="Samson Zhou" userId="be955f33642ecbf5" providerId="LiveId" clId="{3D6DA0C7-1C0D-45F2-BB60-1C307428021E}" dt="2024-02-23T11:49:04.588" v="1442" actId="1076"/>
          <ac:spMkLst>
            <pc:docMk/>
            <pc:sldMk cId="1464327345" sldId="1083"/>
            <ac:spMk id="13" creationId="{EF72DB88-C3EC-9C77-9C39-109F1EC3B2BC}"/>
          </ac:spMkLst>
        </pc:spChg>
      </pc:sldChg>
      <pc:sldChg chg="addSp delSp modSp add mod">
        <pc:chgData name="Samson Zhou" userId="be955f33642ecbf5" providerId="LiveId" clId="{3D6DA0C7-1C0D-45F2-BB60-1C307428021E}" dt="2024-02-24T03:04:25.559" v="6669" actId="6549"/>
        <pc:sldMkLst>
          <pc:docMk/>
          <pc:sldMk cId="366973223" sldId="1084"/>
        </pc:sldMkLst>
        <pc:spChg chg="mod">
          <ac:chgData name="Samson Zhou" userId="be955f33642ecbf5" providerId="LiveId" clId="{3D6DA0C7-1C0D-45F2-BB60-1C307428021E}" dt="2024-02-23T12:01:51.427" v="1731" actId="20577"/>
          <ac:spMkLst>
            <pc:docMk/>
            <pc:sldMk cId="366973223" sldId="1084"/>
            <ac:spMk id="2" creationId="{94AD111B-0A5B-2332-5011-523B8070453D}"/>
          </ac:spMkLst>
        </pc:spChg>
        <pc:spChg chg="mod">
          <ac:chgData name="Samson Zhou" userId="be955f33642ecbf5" providerId="LiveId" clId="{3D6DA0C7-1C0D-45F2-BB60-1C307428021E}" dt="2024-02-24T03:04:25.559" v="6669" actId="6549"/>
          <ac:spMkLst>
            <pc:docMk/>
            <pc:sldMk cId="366973223" sldId="1084"/>
            <ac:spMk id="3" creationId="{19FCA9BB-62A8-423C-D252-9DDE1C321E0D}"/>
          </ac:spMkLst>
        </pc:spChg>
        <pc:spChg chg="del">
          <ac:chgData name="Samson Zhou" userId="be955f33642ecbf5" providerId="LiveId" clId="{3D6DA0C7-1C0D-45F2-BB60-1C307428021E}" dt="2024-02-23T12:00:57.605" v="1645" actId="478"/>
          <ac:spMkLst>
            <pc:docMk/>
            <pc:sldMk cId="366973223" sldId="1084"/>
            <ac:spMk id="5" creationId="{6DE6F91F-C24D-77C6-8438-12EE6E0E7B1A}"/>
          </ac:spMkLst>
        </pc:spChg>
        <pc:spChg chg="add mod">
          <ac:chgData name="Samson Zhou" userId="be955f33642ecbf5" providerId="LiveId" clId="{3D6DA0C7-1C0D-45F2-BB60-1C307428021E}" dt="2024-02-23T12:08:32.079" v="2291" actId="1076"/>
          <ac:spMkLst>
            <pc:docMk/>
            <pc:sldMk cId="366973223" sldId="1084"/>
            <ac:spMk id="6" creationId="{70CD5D69-41D9-3A88-781C-1EB1F98C6EF4}"/>
          </ac:spMkLst>
        </pc:spChg>
        <pc:spChg chg="del">
          <ac:chgData name="Samson Zhou" userId="be955f33642ecbf5" providerId="LiveId" clId="{3D6DA0C7-1C0D-45F2-BB60-1C307428021E}" dt="2024-02-23T12:00:57.605" v="1645" actId="478"/>
          <ac:spMkLst>
            <pc:docMk/>
            <pc:sldMk cId="366973223" sldId="1084"/>
            <ac:spMk id="7" creationId="{137ED8AD-B68B-6147-1D79-B114170B51F8}"/>
          </ac:spMkLst>
        </pc:spChg>
        <pc:spChg chg="del">
          <ac:chgData name="Samson Zhou" userId="be955f33642ecbf5" providerId="LiveId" clId="{3D6DA0C7-1C0D-45F2-BB60-1C307428021E}" dt="2024-02-23T12:00:57.605" v="1645" actId="478"/>
          <ac:spMkLst>
            <pc:docMk/>
            <pc:sldMk cId="366973223" sldId="1084"/>
            <ac:spMk id="8" creationId="{04FE0A21-17C0-8132-3858-28249433B828}"/>
          </ac:spMkLst>
        </pc:spChg>
        <pc:spChg chg="add mod">
          <ac:chgData name="Samson Zhou" userId="be955f33642ecbf5" providerId="LiveId" clId="{3D6DA0C7-1C0D-45F2-BB60-1C307428021E}" dt="2024-02-23T12:14:05.291" v="2534" actId="1076"/>
          <ac:spMkLst>
            <pc:docMk/>
            <pc:sldMk cId="366973223" sldId="1084"/>
            <ac:spMk id="10" creationId="{F32DE810-E978-213A-C8FA-7AEA104FFE9C}"/>
          </ac:spMkLst>
        </pc:spChg>
      </pc:sldChg>
      <pc:sldChg chg="modSp add mod">
        <pc:chgData name="Samson Zhou" userId="be955f33642ecbf5" providerId="LiveId" clId="{3D6DA0C7-1C0D-45F2-BB60-1C307428021E}" dt="2024-02-23T12:17:12.199" v="2597" actId="20577"/>
        <pc:sldMkLst>
          <pc:docMk/>
          <pc:sldMk cId="2273079206" sldId="1085"/>
        </pc:sldMkLst>
        <pc:spChg chg="mod">
          <ac:chgData name="Samson Zhou" userId="be955f33642ecbf5" providerId="LiveId" clId="{3D6DA0C7-1C0D-45F2-BB60-1C307428021E}" dt="2024-02-23T12:02:27.040" v="1744" actId="20577"/>
          <ac:spMkLst>
            <pc:docMk/>
            <pc:sldMk cId="2273079206" sldId="1085"/>
            <ac:spMk id="2" creationId="{EE4CFA6B-8BAD-A57A-0517-A42E6F1FC11C}"/>
          </ac:spMkLst>
        </pc:spChg>
        <pc:spChg chg="mod">
          <ac:chgData name="Samson Zhou" userId="be955f33642ecbf5" providerId="LiveId" clId="{3D6DA0C7-1C0D-45F2-BB60-1C307428021E}" dt="2024-02-23T12:17:12.199" v="2597" actId="20577"/>
          <ac:spMkLst>
            <pc:docMk/>
            <pc:sldMk cId="2273079206" sldId="1085"/>
            <ac:spMk id="3" creationId="{7200A745-9A55-1E21-D3DE-8D9D28318841}"/>
          </ac:spMkLst>
        </pc:spChg>
      </pc:sldChg>
      <pc:sldChg chg="addSp modSp add mod">
        <pc:chgData name="Samson Zhou" userId="be955f33642ecbf5" providerId="LiveId" clId="{3D6DA0C7-1C0D-45F2-BB60-1C307428021E}" dt="2024-02-23T12:13:36.637" v="2521" actId="20577"/>
        <pc:sldMkLst>
          <pc:docMk/>
          <pc:sldMk cId="2601212720" sldId="1086"/>
        </pc:sldMkLst>
        <pc:spChg chg="mod">
          <ac:chgData name="Samson Zhou" userId="be955f33642ecbf5" providerId="LiveId" clId="{3D6DA0C7-1C0D-45F2-BB60-1C307428021E}" dt="2024-02-23T12:13:18.209" v="2501" actId="20577"/>
          <ac:spMkLst>
            <pc:docMk/>
            <pc:sldMk cId="2601212720" sldId="1086"/>
            <ac:spMk id="3" creationId="{9CD9F3E3-456B-9787-39B8-53DB64D6CBD5}"/>
          </ac:spMkLst>
        </pc:spChg>
        <pc:spChg chg="add mod">
          <ac:chgData name="Samson Zhou" userId="be955f33642ecbf5" providerId="LiveId" clId="{3D6DA0C7-1C0D-45F2-BB60-1C307428021E}" dt="2024-02-23T12:13:36.637" v="2521" actId="20577"/>
          <ac:spMkLst>
            <pc:docMk/>
            <pc:sldMk cId="2601212720" sldId="1086"/>
            <ac:spMk id="4" creationId="{5E3EA5B4-4513-1484-39B7-F6D453638EFB}"/>
          </ac:spMkLst>
        </pc:spChg>
      </pc:sldChg>
      <pc:sldChg chg="delSp modSp add mod">
        <pc:chgData name="Samson Zhou" userId="be955f33642ecbf5" providerId="LiveId" clId="{3D6DA0C7-1C0D-45F2-BB60-1C307428021E}" dt="2024-02-23T12:28:23.373" v="2926" actId="20577"/>
        <pc:sldMkLst>
          <pc:docMk/>
          <pc:sldMk cId="2906249307" sldId="1087"/>
        </pc:sldMkLst>
        <pc:spChg chg="mod">
          <ac:chgData name="Samson Zhou" userId="be955f33642ecbf5" providerId="LiveId" clId="{3D6DA0C7-1C0D-45F2-BB60-1C307428021E}" dt="2024-02-23T12:21:18.368" v="2715" actId="20577"/>
          <ac:spMkLst>
            <pc:docMk/>
            <pc:sldMk cId="2906249307" sldId="1087"/>
            <ac:spMk id="2" creationId="{E22BE206-04E4-72DE-4785-E5ACE5E941B1}"/>
          </ac:spMkLst>
        </pc:spChg>
        <pc:spChg chg="mod">
          <ac:chgData name="Samson Zhou" userId="be955f33642ecbf5" providerId="LiveId" clId="{3D6DA0C7-1C0D-45F2-BB60-1C307428021E}" dt="2024-02-23T12:28:23.373" v="2926" actId="20577"/>
          <ac:spMkLst>
            <pc:docMk/>
            <pc:sldMk cId="2906249307" sldId="1087"/>
            <ac:spMk id="3" creationId="{186DDE51-3969-1D61-37D1-68F9716502FA}"/>
          </ac:spMkLst>
        </pc:spChg>
        <pc:spChg chg="del">
          <ac:chgData name="Samson Zhou" userId="be955f33642ecbf5" providerId="LiveId" clId="{3D6DA0C7-1C0D-45F2-BB60-1C307428021E}" dt="2024-02-23T12:24:20.969" v="2877" actId="478"/>
          <ac:spMkLst>
            <pc:docMk/>
            <pc:sldMk cId="2906249307" sldId="1087"/>
            <ac:spMk id="4" creationId="{C32A0231-8AFF-E78E-FEF8-8FE6B1864C51}"/>
          </ac:spMkLst>
        </pc:spChg>
        <pc:spChg chg="mod">
          <ac:chgData name="Samson Zhou" userId="be955f33642ecbf5" providerId="LiveId" clId="{3D6DA0C7-1C0D-45F2-BB60-1C307428021E}" dt="2024-02-23T12:24:14.473" v="2875" actId="114"/>
          <ac:spMkLst>
            <pc:docMk/>
            <pc:sldMk cId="2906249307" sldId="1087"/>
            <ac:spMk id="6" creationId="{6E51EA76-6403-8F93-F376-DD37A1916D9B}"/>
          </ac:spMkLst>
        </pc:spChg>
      </pc:sldChg>
      <pc:sldChg chg="modSp add mod">
        <pc:chgData name="Samson Zhou" userId="be955f33642ecbf5" providerId="LiveId" clId="{3D6DA0C7-1C0D-45F2-BB60-1C307428021E}" dt="2024-02-23T12:33:44.625" v="3184" actId="20577"/>
        <pc:sldMkLst>
          <pc:docMk/>
          <pc:sldMk cId="300396355" sldId="1088"/>
        </pc:sldMkLst>
        <pc:spChg chg="mod">
          <ac:chgData name="Samson Zhou" userId="be955f33642ecbf5" providerId="LiveId" clId="{3D6DA0C7-1C0D-45F2-BB60-1C307428021E}" dt="2024-02-23T12:33:44.625" v="3184" actId="20577"/>
          <ac:spMkLst>
            <pc:docMk/>
            <pc:sldMk cId="300396355" sldId="1088"/>
            <ac:spMk id="3" creationId="{9BD047CF-0F05-F613-D905-BC606FD8E2D8}"/>
          </ac:spMkLst>
        </pc:spChg>
      </pc:sldChg>
      <pc:sldChg chg="addSp delSp modSp add mod">
        <pc:chgData name="Samson Zhou" userId="be955f33642ecbf5" providerId="LiveId" clId="{3D6DA0C7-1C0D-45F2-BB60-1C307428021E}" dt="2024-02-23T12:40:26.819" v="3491" actId="20577"/>
        <pc:sldMkLst>
          <pc:docMk/>
          <pc:sldMk cId="1827116348" sldId="1089"/>
        </pc:sldMkLst>
        <pc:spChg chg="add del mod">
          <ac:chgData name="Samson Zhou" userId="be955f33642ecbf5" providerId="LiveId" clId="{3D6DA0C7-1C0D-45F2-BB60-1C307428021E}" dt="2024-02-23T12:37:59.033" v="3399" actId="21"/>
          <ac:spMkLst>
            <pc:docMk/>
            <pc:sldMk cId="1827116348" sldId="1089"/>
            <ac:spMk id="3" creationId="{978D37FF-B5EF-C8BE-4485-7C54C304B05D}"/>
          </ac:spMkLst>
        </pc:spChg>
        <pc:spChg chg="add del mod">
          <ac:chgData name="Samson Zhou" userId="be955f33642ecbf5" providerId="LiveId" clId="{3D6DA0C7-1C0D-45F2-BB60-1C307428021E}" dt="2024-02-23T12:37:18.843" v="3340" actId="478"/>
          <ac:spMkLst>
            <pc:docMk/>
            <pc:sldMk cId="1827116348" sldId="1089"/>
            <ac:spMk id="5" creationId="{026E9EF4-F3B9-F51A-3C3E-5A4B8B21A501}"/>
          </ac:spMkLst>
        </pc:spChg>
        <pc:spChg chg="mod">
          <ac:chgData name="Samson Zhou" userId="be955f33642ecbf5" providerId="LiveId" clId="{3D6DA0C7-1C0D-45F2-BB60-1C307428021E}" dt="2024-02-23T12:34:33.944" v="3221" actId="1076"/>
          <ac:spMkLst>
            <pc:docMk/>
            <pc:sldMk cId="1827116348" sldId="1089"/>
            <ac:spMk id="6" creationId="{6A8A6D43-2263-FFFD-18E8-A9455008347C}"/>
          </ac:spMkLst>
        </pc:spChg>
        <pc:spChg chg="add mod">
          <ac:chgData name="Samson Zhou" userId="be955f33642ecbf5" providerId="LiveId" clId="{3D6DA0C7-1C0D-45F2-BB60-1C307428021E}" dt="2024-02-23T12:38:41.261" v="3449" actId="1076"/>
          <ac:spMkLst>
            <pc:docMk/>
            <pc:sldMk cId="1827116348" sldId="1089"/>
            <ac:spMk id="8" creationId="{023EBBA0-38AF-710E-C931-6C4F67E692BE}"/>
          </ac:spMkLst>
        </pc:spChg>
        <pc:spChg chg="add mod">
          <ac:chgData name="Samson Zhou" userId="be955f33642ecbf5" providerId="LiveId" clId="{3D6DA0C7-1C0D-45F2-BB60-1C307428021E}" dt="2024-02-23T12:39:45.021" v="3483" actId="1076"/>
          <ac:spMkLst>
            <pc:docMk/>
            <pc:sldMk cId="1827116348" sldId="1089"/>
            <ac:spMk id="9" creationId="{82E53E7B-7E0F-8B25-5B15-DE227CBFEA4D}"/>
          </ac:spMkLst>
        </pc:spChg>
        <pc:spChg chg="add mod">
          <ac:chgData name="Samson Zhou" userId="be955f33642ecbf5" providerId="LiveId" clId="{3D6DA0C7-1C0D-45F2-BB60-1C307428021E}" dt="2024-02-23T12:40:26.819" v="3491" actId="20577"/>
          <ac:spMkLst>
            <pc:docMk/>
            <pc:sldMk cId="1827116348" sldId="1089"/>
            <ac:spMk id="10" creationId="{39D8A760-C8FF-BA01-198E-72E2037363D1}"/>
          </ac:spMkLst>
        </pc:spChg>
      </pc:sldChg>
      <pc:sldChg chg="addSp delSp modSp add mod">
        <pc:chgData name="Samson Zhou" userId="be955f33642ecbf5" providerId="LiveId" clId="{3D6DA0C7-1C0D-45F2-BB60-1C307428021E}" dt="2024-02-23T12:50:42.712" v="3790" actId="207"/>
        <pc:sldMkLst>
          <pc:docMk/>
          <pc:sldMk cId="856580522" sldId="1090"/>
        </pc:sldMkLst>
        <pc:spChg chg="mod">
          <ac:chgData name="Samson Zhou" userId="be955f33642ecbf5" providerId="LiveId" clId="{3D6DA0C7-1C0D-45F2-BB60-1C307428021E}" dt="2024-02-23T12:42:26.418" v="3516" actId="20577"/>
          <ac:spMkLst>
            <pc:docMk/>
            <pc:sldMk cId="856580522" sldId="1090"/>
            <ac:spMk id="2" creationId="{046FE491-3167-E85B-BDD9-7E17A3128BE9}"/>
          </ac:spMkLst>
        </pc:spChg>
        <pc:spChg chg="mod">
          <ac:chgData name="Samson Zhou" userId="be955f33642ecbf5" providerId="LiveId" clId="{3D6DA0C7-1C0D-45F2-BB60-1C307428021E}" dt="2024-02-23T12:50:42.712" v="3790" actId="207"/>
          <ac:spMkLst>
            <pc:docMk/>
            <pc:sldMk cId="856580522" sldId="1090"/>
            <ac:spMk id="3" creationId="{A4BA5094-A09A-97D8-E8F4-29BA20C454F4}"/>
          </ac:spMkLst>
        </pc:spChg>
        <pc:spChg chg="del">
          <ac:chgData name="Samson Zhou" userId="be955f33642ecbf5" providerId="LiveId" clId="{3D6DA0C7-1C0D-45F2-BB60-1C307428021E}" dt="2024-02-23T12:46:29.446" v="3524" actId="478"/>
          <ac:spMkLst>
            <pc:docMk/>
            <pc:sldMk cId="856580522" sldId="1090"/>
            <ac:spMk id="6" creationId="{1022A924-9756-72E6-1B26-D25375057A69}"/>
          </ac:spMkLst>
        </pc:spChg>
        <pc:spChg chg="del mod">
          <ac:chgData name="Samson Zhou" userId="be955f33642ecbf5" providerId="LiveId" clId="{3D6DA0C7-1C0D-45F2-BB60-1C307428021E}" dt="2024-02-23T12:42:31.614" v="3518" actId="478"/>
          <ac:spMkLst>
            <pc:docMk/>
            <pc:sldMk cId="856580522" sldId="1090"/>
            <ac:spMk id="8" creationId="{A51C08F9-F6F4-4EB6-780F-B3AE4FAD92B1}"/>
          </ac:spMkLst>
        </pc:spChg>
        <pc:spChg chg="del">
          <ac:chgData name="Samson Zhou" userId="be955f33642ecbf5" providerId="LiveId" clId="{3D6DA0C7-1C0D-45F2-BB60-1C307428021E}" dt="2024-02-23T12:42:37.636" v="3521" actId="478"/>
          <ac:spMkLst>
            <pc:docMk/>
            <pc:sldMk cId="856580522" sldId="1090"/>
            <ac:spMk id="9" creationId="{F71666D1-74D2-0A0E-3435-F31AB23DA3C9}"/>
          </ac:spMkLst>
        </pc:spChg>
        <pc:spChg chg="del">
          <ac:chgData name="Samson Zhou" userId="be955f33642ecbf5" providerId="LiveId" clId="{3D6DA0C7-1C0D-45F2-BB60-1C307428021E}" dt="2024-02-23T12:42:37.636" v="3521" actId="478"/>
          <ac:spMkLst>
            <pc:docMk/>
            <pc:sldMk cId="856580522" sldId="1090"/>
            <ac:spMk id="10" creationId="{D19E13F3-8F16-9C4C-434F-0968DAFEB502}"/>
          </ac:spMkLst>
        </pc:spChg>
        <pc:picChg chg="add del mod">
          <ac:chgData name="Samson Zhou" userId="be955f33642ecbf5" providerId="LiveId" clId="{3D6DA0C7-1C0D-45F2-BB60-1C307428021E}" dt="2024-02-23T12:48:32.448" v="3711" actId="478"/>
          <ac:picMkLst>
            <pc:docMk/>
            <pc:sldMk cId="856580522" sldId="1090"/>
            <ac:picMk id="4" creationId="{F9723BC1-BE86-7D3E-8B5F-7F23EE0ADB22}"/>
          </ac:picMkLst>
        </pc:picChg>
        <pc:picChg chg="add del mod">
          <ac:chgData name="Samson Zhou" userId="be955f33642ecbf5" providerId="LiveId" clId="{3D6DA0C7-1C0D-45F2-BB60-1C307428021E}" dt="2024-02-23T12:48:33.346" v="3712" actId="478"/>
          <ac:picMkLst>
            <pc:docMk/>
            <pc:sldMk cId="856580522" sldId="1090"/>
            <ac:picMk id="5" creationId="{6BC2708F-73E2-BCF2-5FC9-E7A075F4AF19}"/>
          </ac:picMkLst>
        </pc:picChg>
      </pc:sldChg>
      <pc:sldChg chg="addSp delSp modSp add mod">
        <pc:chgData name="Samson Zhou" userId="be955f33642ecbf5" providerId="LiveId" clId="{3D6DA0C7-1C0D-45F2-BB60-1C307428021E}" dt="2024-02-23T12:54:07.469" v="4136"/>
        <pc:sldMkLst>
          <pc:docMk/>
          <pc:sldMk cId="3218921751" sldId="1091"/>
        </pc:sldMkLst>
        <pc:spChg chg="mod">
          <ac:chgData name="Samson Zhou" userId="be955f33642ecbf5" providerId="LiveId" clId="{3D6DA0C7-1C0D-45F2-BB60-1C307428021E}" dt="2024-02-23T12:54:04.381" v="4134" actId="1076"/>
          <ac:spMkLst>
            <pc:docMk/>
            <pc:sldMk cId="3218921751" sldId="1091"/>
            <ac:spMk id="3" creationId="{8156D126-AAC4-E041-C6E5-703F8654CDDD}"/>
          </ac:spMkLst>
        </pc:spChg>
        <pc:spChg chg="add del mod">
          <ac:chgData name="Samson Zhou" userId="be955f33642ecbf5" providerId="LiveId" clId="{3D6DA0C7-1C0D-45F2-BB60-1C307428021E}" dt="2024-02-23T12:54:07.135" v="4135" actId="478"/>
          <ac:spMkLst>
            <pc:docMk/>
            <pc:sldMk cId="3218921751" sldId="1091"/>
            <ac:spMk id="9" creationId="{E94251EF-7B60-16F1-A960-15CFB06C55CF}"/>
          </ac:spMkLst>
        </pc:spChg>
        <pc:spChg chg="add del mod">
          <ac:chgData name="Samson Zhou" userId="be955f33642ecbf5" providerId="LiveId" clId="{3D6DA0C7-1C0D-45F2-BB60-1C307428021E}" dt="2024-02-23T12:54:07.135" v="4135" actId="478"/>
          <ac:spMkLst>
            <pc:docMk/>
            <pc:sldMk cId="3218921751" sldId="1091"/>
            <ac:spMk id="10" creationId="{EA5D83D3-AA01-B4B0-C6DB-F2A7D17DECAE}"/>
          </ac:spMkLst>
        </pc:spChg>
        <pc:spChg chg="add mod">
          <ac:chgData name="Samson Zhou" userId="be955f33642ecbf5" providerId="LiveId" clId="{3D6DA0C7-1C0D-45F2-BB60-1C307428021E}" dt="2024-02-23T12:54:07.469" v="4136"/>
          <ac:spMkLst>
            <pc:docMk/>
            <pc:sldMk cId="3218921751" sldId="1091"/>
            <ac:spMk id="13" creationId="{378B5F9E-596E-04A4-FA9B-5A38CA41B29B}"/>
          </ac:spMkLst>
        </pc:spChg>
        <pc:spChg chg="add mod">
          <ac:chgData name="Samson Zhou" userId="be955f33642ecbf5" providerId="LiveId" clId="{3D6DA0C7-1C0D-45F2-BB60-1C307428021E}" dt="2024-02-23T12:54:07.469" v="4136"/>
          <ac:spMkLst>
            <pc:docMk/>
            <pc:sldMk cId="3218921751" sldId="1091"/>
            <ac:spMk id="14" creationId="{92EF0856-DF04-15CE-8C4E-72516C045587}"/>
          </ac:spMkLst>
        </pc:spChg>
        <pc:picChg chg="del mod">
          <ac:chgData name="Samson Zhou" userId="be955f33642ecbf5" providerId="LiveId" clId="{3D6DA0C7-1C0D-45F2-BB60-1C307428021E}" dt="2024-02-23T12:54:07.135" v="4135" actId="478"/>
          <ac:picMkLst>
            <pc:docMk/>
            <pc:sldMk cId="3218921751" sldId="1091"/>
            <ac:picMk id="4" creationId="{C96216F6-7FF9-8D8C-F6C5-DBF711E9C6ED}"/>
          </ac:picMkLst>
        </pc:picChg>
        <pc:picChg chg="del mod">
          <ac:chgData name="Samson Zhou" userId="be955f33642ecbf5" providerId="LiveId" clId="{3D6DA0C7-1C0D-45F2-BB60-1C307428021E}" dt="2024-02-23T12:54:07.135" v="4135" actId="478"/>
          <ac:picMkLst>
            <pc:docMk/>
            <pc:sldMk cId="3218921751" sldId="1091"/>
            <ac:picMk id="5" creationId="{862A6202-5E4C-877A-DB2B-A9230CAFCF64}"/>
          </ac:picMkLst>
        </pc:picChg>
        <pc:picChg chg="add mod">
          <ac:chgData name="Samson Zhou" userId="be955f33642ecbf5" providerId="LiveId" clId="{3D6DA0C7-1C0D-45F2-BB60-1C307428021E}" dt="2024-02-23T12:51:06.281" v="3816"/>
          <ac:picMkLst>
            <pc:docMk/>
            <pc:sldMk cId="3218921751" sldId="1091"/>
            <ac:picMk id="6" creationId="{530C36A0-9F8C-1420-19A3-A87F6A997EA0}"/>
          </ac:picMkLst>
        </pc:picChg>
        <pc:picChg chg="add mod">
          <ac:chgData name="Samson Zhou" userId="be955f33642ecbf5" providerId="LiveId" clId="{3D6DA0C7-1C0D-45F2-BB60-1C307428021E}" dt="2024-02-23T12:51:06.281" v="3816"/>
          <ac:picMkLst>
            <pc:docMk/>
            <pc:sldMk cId="3218921751" sldId="1091"/>
            <ac:picMk id="7" creationId="{DB691213-0A02-4986-9B9A-477C13BDED9A}"/>
          </ac:picMkLst>
        </pc:picChg>
        <pc:picChg chg="add mod">
          <ac:chgData name="Samson Zhou" userId="be955f33642ecbf5" providerId="LiveId" clId="{3D6DA0C7-1C0D-45F2-BB60-1C307428021E}" dt="2024-02-23T12:54:07.469" v="4136"/>
          <ac:picMkLst>
            <pc:docMk/>
            <pc:sldMk cId="3218921751" sldId="1091"/>
            <ac:picMk id="11" creationId="{FE0BF9FF-A4FA-92DC-A619-FE06133014BC}"/>
          </ac:picMkLst>
        </pc:picChg>
        <pc:picChg chg="add mod">
          <ac:chgData name="Samson Zhou" userId="be955f33642ecbf5" providerId="LiveId" clId="{3D6DA0C7-1C0D-45F2-BB60-1C307428021E}" dt="2024-02-23T12:54:07.469" v="4136"/>
          <ac:picMkLst>
            <pc:docMk/>
            <pc:sldMk cId="3218921751" sldId="1091"/>
            <ac:picMk id="12" creationId="{66F8B25B-83F5-D024-0C74-ABED35DD85C8}"/>
          </ac:picMkLst>
        </pc:picChg>
      </pc:sldChg>
      <pc:sldChg chg="addSp modSp add mod">
        <pc:chgData name="Samson Zhou" userId="be955f33642ecbf5" providerId="LiveId" clId="{3D6DA0C7-1C0D-45F2-BB60-1C307428021E}" dt="2024-02-23T13:01:24.502" v="4594" actId="14100"/>
        <pc:sldMkLst>
          <pc:docMk/>
          <pc:sldMk cId="2242173325" sldId="1092"/>
        </pc:sldMkLst>
        <pc:spChg chg="mod">
          <ac:chgData name="Samson Zhou" userId="be955f33642ecbf5" providerId="LiveId" clId="{3D6DA0C7-1C0D-45F2-BB60-1C307428021E}" dt="2024-02-23T12:52:49.189" v="3942" actId="20577"/>
          <ac:spMkLst>
            <pc:docMk/>
            <pc:sldMk cId="2242173325" sldId="1092"/>
            <ac:spMk id="2" creationId="{A08CD9EC-1260-9B5E-D6D1-E33E470A01A3}"/>
          </ac:spMkLst>
        </pc:spChg>
        <pc:spChg chg="mod">
          <ac:chgData name="Samson Zhou" userId="be955f33642ecbf5" providerId="LiveId" clId="{3D6DA0C7-1C0D-45F2-BB60-1C307428021E}" dt="2024-02-23T12:56:19.043" v="4257" actId="14100"/>
          <ac:spMkLst>
            <pc:docMk/>
            <pc:sldMk cId="2242173325" sldId="1092"/>
            <ac:spMk id="3" creationId="{E3FDEB31-AA86-BD1B-629C-5AAB13671353}"/>
          </ac:spMkLst>
        </pc:spChg>
        <pc:spChg chg="mod">
          <ac:chgData name="Samson Zhou" userId="be955f33642ecbf5" providerId="LiveId" clId="{3D6DA0C7-1C0D-45F2-BB60-1C307428021E}" dt="2024-02-23T12:55:00.008" v="4154" actId="1076"/>
          <ac:spMkLst>
            <pc:docMk/>
            <pc:sldMk cId="2242173325" sldId="1092"/>
            <ac:spMk id="9" creationId="{A7CA47F5-E0DD-D37D-3BA0-1F7302306C86}"/>
          </ac:spMkLst>
        </pc:spChg>
        <pc:spChg chg="mod">
          <ac:chgData name="Samson Zhou" userId="be955f33642ecbf5" providerId="LiveId" clId="{3D6DA0C7-1C0D-45F2-BB60-1C307428021E}" dt="2024-02-23T13:01:24.502" v="4594" actId="14100"/>
          <ac:spMkLst>
            <pc:docMk/>
            <pc:sldMk cId="2242173325" sldId="1092"/>
            <ac:spMk id="10" creationId="{2750A8F2-7EEC-78E5-5EF5-D567CB57C91F}"/>
          </ac:spMkLst>
        </pc:spChg>
        <pc:spChg chg="add mod">
          <ac:chgData name="Samson Zhou" userId="be955f33642ecbf5" providerId="LiveId" clId="{3D6DA0C7-1C0D-45F2-BB60-1C307428021E}" dt="2024-02-23T12:57:37.487" v="4305" actId="114"/>
          <ac:spMkLst>
            <pc:docMk/>
            <pc:sldMk cId="2242173325" sldId="1092"/>
            <ac:spMk id="11" creationId="{CAD35D85-6F05-53C6-CFB2-0D85191D0794}"/>
          </ac:spMkLst>
        </pc:spChg>
        <pc:picChg chg="mod">
          <ac:chgData name="Samson Zhou" userId="be955f33642ecbf5" providerId="LiveId" clId="{3D6DA0C7-1C0D-45F2-BB60-1C307428021E}" dt="2024-02-23T12:53:59.228" v="4130" actId="1076"/>
          <ac:picMkLst>
            <pc:docMk/>
            <pc:sldMk cId="2242173325" sldId="1092"/>
            <ac:picMk id="4" creationId="{77C41A75-8713-EEDB-DE68-596E1F453E42}"/>
          </ac:picMkLst>
        </pc:picChg>
        <pc:picChg chg="mod">
          <ac:chgData name="Samson Zhou" userId="be955f33642ecbf5" providerId="LiveId" clId="{3D6DA0C7-1C0D-45F2-BB60-1C307428021E}" dt="2024-02-23T12:53:59.228" v="4130" actId="1076"/>
          <ac:picMkLst>
            <pc:docMk/>
            <pc:sldMk cId="2242173325" sldId="1092"/>
            <ac:picMk id="5" creationId="{B5733EAB-A989-285B-EF08-D198054E638C}"/>
          </ac:picMkLst>
        </pc:picChg>
        <pc:cxnChg chg="add mod">
          <ac:chgData name="Samson Zhou" userId="be955f33642ecbf5" providerId="LiveId" clId="{3D6DA0C7-1C0D-45F2-BB60-1C307428021E}" dt="2024-02-23T12:55:14.605" v="4156" actId="1582"/>
          <ac:cxnSpMkLst>
            <pc:docMk/>
            <pc:sldMk cId="2242173325" sldId="1092"/>
            <ac:cxnSpMk id="7" creationId="{2C723611-00E4-3190-8855-0E7434E755EF}"/>
          </ac:cxnSpMkLst>
        </pc:cxnChg>
      </pc:sldChg>
      <pc:sldChg chg="addSp delSp modSp add mod">
        <pc:chgData name="Samson Zhou" userId="be955f33642ecbf5" providerId="LiveId" clId="{3D6DA0C7-1C0D-45F2-BB60-1C307428021E}" dt="2024-02-23T13:03:27.898" v="4649" actId="20577"/>
        <pc:sldMkLst>
          <pc:docMk/>
          <pc:sldMk cId="2108147446" sldId="1093"/>
        </pc:sldMkLst>
        <pc:spChg chg="mod">
          <ac:chgData name="Samson Zhou" userId="be955f33642ecbf5" providerId="LiveId" clId="{3D6DA0C7-1C0D-45F2-BB60-1C307428021E}" dt="2024-02-23T13:03:27.898" v="4649" actId="20577"/>
          <ac:spMkLst>
            <pc:docMk/>
            <pc:sldMk cId="2108147446" sldId="1093"/>
            <ac:spMk id="3" creationId="{D2D47869-2E20-D8E0-9984-9962632443B6}"/>
          </ac:spMkLst>
        </pc:spChg>
        <pc:spChg chg="add mod">
          <ac:chgData name="Samson Zhou" userId="be955f33642ecbf5" providerId="LiveId" clId="{3D6DA0C7-1C0D-45F2-BB60-1C307428021E}" dt="2024-02-23T13:01:29.785" v="4596"/>
          <ac:spMkLst>
            <pc:docMk/>
            <pc:sldMk cId="2108147446" sldId="1093"/>
            <ac:spMk id="6" creationId="{B92161C6-818C-CF5C-036E-5381ACB199F7}"/>
          </ac:spMkLst>
        </pc:spChg>
        <pc:spChg chg="del">
          <ac:chgData name="Samson Zhou" userId="be955f33642ecbf5" providerId="LiveId" clId="{3D6DA0C7-1C0D-45F2-BB60-1C307428021E}" dt="2024-02-23T13:01:29.456" v="4595" actId="478"/>
          <ac:spMkLst>
            <pc:docMk/>
            <pc:sldMk cId="2108147446" sldId="1093"/>
            <ac:spMk id="10" creationId="{AA68934E-2DAB-DFC6-AC85-470CF4EE2856}"/>
          </ac:spMkLst>
        </pc:spChg>
      </pc:sldChg>
      <pc:sldChg chg="addSp delSp modSp add mod">
        <pc:chgData name="Samson Zhou" userId="be955f33642ecbf5" providerId="LiveId" clId="{3D6DA0C7-1C0D-45F2-BB60-1C307428021E}" dt="2024-02-23T13:10:02.037" v="5061" actId="20577"/>
        <pc:sldMkLst>
          <pc:docMk/>
          <pc:sldMk cId="64607783" sldId="1094"/>
        </pc:sldMkLst>
        <pc:spChg chg="mod">
          <ac:chgData name="Samson Zhou" userId="be955f33642ecbf5" providerId="LiveId" clId="{3D6DA0C7-1C0D-45F2-BB60-1C307428021E}" dt="2024-02-23T13:10:02.037" v="5061" actId="20577"/>
          <ac:spMkLst>
            <pc:docMk/>
            <pc:sldMk cId="64607783" sldId="1094"/>
            <ac:spMk id="3" creationId="{A548EF04-6BE4-3715-87B4-E61154E5DAC7}"/>
          </ac:spMkLst>
        </pc:spChg>
        <pc:spChg chg="del">
          <ac:chgData name="Samson Zhou" userId="be955f33642ecbf5" providerId="LiveId" clId="{3D6DA0C7-1C0D-45F2-BB60-1C307428021E}" dt="2024-02-23T13:05:25.572" v="4718" actId="478"/>
          <ac:spMkLst>
            <pc:docMk/>
            <pc:sldMk cId="64607783" sldId="1094"/>
            <ac:spMk id="6" creationId="{843BF2AE-1C65-7B12-8850-7C5DB90A21A2}"/>
          </ac:spMkLst>
        </pc:spChg>
        <pc:spChg chg="del">
          <ac:chgData name="Samson Zhou" userId="be955f33642ecbf5" providerId="LiveId" clId="{3D6DA0C7-1C0D-45F2-BB60-1C307428021E}" dt="2024-02-23T13:05:25.572" v="4718" actId="478"/>
          <ac:spMkLst>
            <pc:docMk/>
            <pc:sldMk cId="64607783" sldId="1094"/>
            <ac:spMk id="9" creationId="{B73176D4-4538-33A2-51BC-9B9367B9F921}"/>
          </ac:spMkLst>
        </pc:spChg>
        <pc:spChg chg="add mod">
          <ac:chgData name="Samson Zhou" userId="be955f33642ecbf5" providerId="LiveId" clId="{3D6DA0C7-1C0D-45F2-BB60-1C307428021E}" dt="2024-02-23T13:08:55.616" v="4933" actId="1076"/>
          <ac:spMkLst>
            <pc:docMk/>
            <pc:sldMk cId="64607783" sldId="1094"/>
            <ac:spMk id="10" creationId="{55B1A212-73E8-7A6C-4626-0593CB497C44}"/>
          </ac:spMkLst>
        </pc:spChg>
        <pc:spChg chg="del">
          <ac:chgData name="Samson Zhou" userId="be955f33642ecbf5" providerId="LiveId" clId="{3D6DA0C7-1C0D-45F2-BB60-1C307428021E}" dt="2024-02-23T13:05:25.572" v="4718" actId="478"/>
          <ac:spMkLst>
            <pc:docMk/>
            <pc:sldMk cId="64607783" sldId="1094"/>
            <ac:spMk id="11" creationId="{7D61ABF7-E07A-B0BC-CE4B-A9D5F6994597}"/>
          </ac:spMkLst>
        </pc:spChg>
        <pc:spChg chg="add mod">
          <ac:chgData name="Samson Zhou" userId="be955f33642ecbf5" providerId="LiveId" clId="{3D6DA0C7-1C0D-45F2-BB60-1C307428021E}" dt="2024-02-23T13:08:59.660" v="4934" actId="1076"/>
          <ac:spMkLst>
            <pc:docMk/>
            <pc:sldMk cId="64607783" sldId="1094"/>
            <ac:spMk id="12" creationId="{00FFE54B-8EAF-8288-4BD3-E1130727C7A7}"/>
          </ac:spMkLst>
        </pc:spChg>
        <pc:picChg chg="del">
          <ac:chgData name="Samson Zhou" userId="be955f33642ecbf5" providerId="LiveId" clId="{3D6DA0C7-1C0D-45F2-BB60-1C307428021E}" dt="2024-02-23T13:05:25.572" v="4718" actId="478"/>
          <ac:picMkLst>
            <pc:docMk/>
            <pc:sldMk cId="64607783" sldId="1094"/>
            <ac:picMk id="4" creationId="{085B43A6-9629-7F5E-4A3D-A4D9E5F94AAC}"/>
          </ac:picMkLst>
        </pc:picChg>
        <pc:picChg chg="del">
          <ac:chgData name="Samson Zhou" userId="be955f33642ecbf5" providerId="LiveId" clId="{3D6DA0C7-1C0D-45F2-BB60-1C307428021E}" dt="2024-02-23T13:05:25.572" v="4718" actId="478"/>
          <ac:picMkLst>
            <pc:docMk/>
            <pc:sldMk cId="64607783" sldId="1094"/>
            <ac:picMk id="5" creationId="{0890AEA6-A806-E02D-D579-B844F079A2CF}"/>
          </ac:picMkLst>
        </pc:picChg>
        <pc:cxnChg chg="del">
          <ac:chgData name="Samson Zhou" userId="be955f33642ecbf5" providerId="LiveId" clId="{3D6DA0C7-1C0D-45F2-BB60-1C307428021E}" dt="2024-02-23T13:05:25.572" v="4718" actId="478"/>
          <ac:cxnSpMkLst>
            <pc:docMk/>
            <pc:sldMk cId="64607783" sldId="1094"/>
            <ac:cxnSpMk id="7" creationId="{AB1F86AB-26B6-48BA-F9EF-C89B640CCE7D}"/>
          </ac:cxnSpMkLst>
        </pc:cxnChg>
      </pc:sldChg>
      <pc:sldChg chg="addSp modSp add mod">
        <pc:chgData name="Samson Zhou" userId="be955f33642ecbf5" providerId="LiveId" clId="{3D6DA0C7-1C0D-45F2-BB60-1C307428021E}" dt="2024-02-23T13:13:57.458" v="5228" actId="20577"/>
        <pc:sldMkLst>
          <pc:docMk/>
          <pc:sldMk cId="2408990425" sldId="1095"/>
        </pc:sldMkLst>
        <pc:spChg chg="mod">
          <ac:chgData name="Samson Zhou" userId="be955f33642ecbf5" providerId="LiveId" clId="{3D6DA0C7-1C0D-45F2-BB60-1C307428021E}" dt="2024-02-23T13:13:57.458" v="5228" actId="20577"/>
          <ac:spMkLst>
            <pc:docMk/>
            <pc:sldMk cId="2408990425" sldId="1095"/>
            <ac:spMk id="3" creationId="{52FA83D9-A2C9-6EE4-C1A6-A269C23AE93F}"/>
          </ac:spMkLst>
        </pc:spChg>
        <pc:spChg chg="add mod">
          <ac:chgData name="Samson Zhou" userId="be955f33642ecbf5" providerId="LiveId" clId="{3D6DA0C7-1C0D-45F2-BB60-1C307428021E}" dt="2024-02-23T13:10:45.907" v="5089" actId="1076"/>
          <ac:spMkLst>
            <pc:docMk/>
            <pc:sldMk cId="2408990425" sldId="1095"/>
            <ac:spMk id="4" creationId="{B2AB2C54-3DBC-D4D1-F6E9-7A6A6B5C1272}"/>
          </ac:spMkLst>
        </pc:spChg>
      </pc:sldChg>
      <pc:sldChg chg="delSp modSp add mod">
        <pc:chgData name="Samson Zhou" userId="be955f33642ecbf5" providerId="LiveId" clId="{3D6DA0C7-1C0D-45F2-BB60-1C307428021E}" dt="2024-02-23T13:16:26.383" v="5753" actId="20577"/>
        <pc:sldMkLst>
          <pc:docMk/>
          <pc:sldMk cId="46505191" sldId="1096"/>
        </pc:sldMkLst>
        <pc:spChg chg="mod">
          <ac:chgData name="Samson Zhou" userId="be955f33642ecbf5" providerId="LiveId" clId="{3D6DA0C7-1C0D-45F2-BB60-1C307428021E}" dt="2024-02-23T13:13:24.081" v="5222" actId="20577"/>
          <ac:spMkLst>
            <pc:docMk/>
            <pc:sldMk cId="46505191" sldId="1096"/>
            <ac:spMk id="2" creationId="{1F3092FB-7BDF-034D-1F13-2216647859F6}"/>
          </ac:spMkLst>
        </pc:spChg>
        <pc:spChg chg="mod">
          <ac:chgData name="Samson Zhou" userId="be955f33642ecbf5" providerId="LiveId" clId="{3D6DA0C7-1C0D-45F2-BB60-1C307428021E}" dt="2024-02-23T13:16:26.383" v="5753" actId="20577"/>
          <ac:spMkLst>
            <pc:docMk/>
            <pc:sldMk cId="46505191" sldId="1096"/>
            <ac:spMk id="3" creationId="{13BCC664-D38B-D4CB-3B1A-3BDCDB6D5D4F}"/>
          </ac:spMkLst>
        </pc:spChg>
        <pc:spChg chg="del">
          <ac:chgData name="Samson Zhou" userId="be955f33642ecbf5" providerId="LiveId" clId="{3D6DA0C7-1C0D-45F2-BB60-1C307428021E}" dt="2024-02-23T13:13:18.398" v="5200" actId="478"/>
          <ac:spMkLst>
            <pc:docMk/>
            <pc:sldMk cId="46505191" sldId="1096"/>
            <ac:spMk id="4" creationId="{0966FC35-588F-C07B-4094-EA111C068EE5}"/>
          </ac:spMkLst>
        </pc:spChg>
        <pc:spChg chg="del">
          <ac:chgData name="Samson Zhou" userId="be955f33642ecbf5" providerId="LiveId" clId="{3D6DA0C7-1C0D-45F2-BB60-1C307428021E}" dt="2024-02-23T13:13:15.666" v="5198" actId="478"/>
          <ac:spMkLst>
            <pc:docMk/>
            <pc:sldMk cId="46505191" sldId="1096"/>
            <ac:spMk id="10" creationId="{E41C4243-B4D0-D908-9315-1F6958CC5905}"/>
          </ac:spMkLst>
        </pc:spChg>
        <pc:spChg chg="del">
          <ac:chgData name="Samson Zhou" userId="be955f33642ecbf5" providerId="LiveId" clId="{3D6DA0C7-1C0D-45F2-BB60-1C307428021E}" dt="2024-02-23T13:13:16.579" v="5199" actId="478"/>
          <ac:spMkLst>
            <pc:docMk/>
            <pc:sldMk cId="46505191" sldId="1096"/>
            <ac:spMk id="12" creationId="{3C5D3EF3-92CF-943D-F415-B2DF8FD8ADF7}"/>
          </ac:spMkLst>
        </pc:spChg>
      </pc:sldChg>
      <pc:sldChg chg="modSp add del mod">
        <pc:chgData name="Samson Zhou" userId="be955f33642ecbf5" providerId="LiveId" clId="{3D6DA0C7-1C0D-45F2-BB60-1C307428021E}" dt="2024-02-23T13:12:54.634" v="5187" actId="47"/>
        <pc:sldMkLst>
          <pc:docMk/>
          <pc:sldMk cId="3341412308" sldId="1096"/>
        </pc:sldMkLst>
        <pc:spChg chg="mod">
          <ac:chgData name="Samson Zhou" userId="be955f33642ecbf5" providerId="LiveId" clId="{3D6DA0C7-1C0D-45F2-BB60-1C307428021E}" dt="2024-02-23T13:12:30.628" v="5161" actId="21"/>
          <ac:spMkLst>
            <pc:docMk/>
            <pc:sldMk cId="3341412308" sldId="1096"/>
            <ac:spMk id="3" creationId="{ABFDCD53-8AD1-96AE-E63D-ED6DB69315E2}"/>
          </ac:spMkLst>
        </pc:spChg>
        <pc:spChg chg="mod">
          <ac:chgData name="Samson Zhou" userId="be955f33642ecbf5" providerId="LiveId" clId="{3D6DA0C7-1C0D-45F2-BB60-1C307428021E}" dt="2024-02-23T13:12:27.202" v="5160" actId="1076"/>
          <ac:spMkLst>
            <pc:docMk/>
            <pc:sldMk cId="3341412308" sldId="1096"/>
            <ac:spMk id="4" creationId="{EC41D9CF-CF2D-A087-C30D-60006FE2E2B1}"/>
          </ac:spMkLst>
        </pc:spChg>
      </pc:sldChg>
      <pc:sldChg chg="modSp add mod">
        <pc:chgData name="Samson Zhou" userId="be955f33642ecbf5" providerId="LiveId" clId="{3D6DA0C7-1C0D-45F2-BB60-1C307428021E}" dt="2024-02-23T13:20:12.719" v="6135" actId="20577"/>
        <pc:sldMkLst>
          <pc:docMk/>
          <pc:sldMk cId="1532744206" sldId="1097"/>
        </pc:sldMkLst>
        <pc:spChg chg="mod">
          <ac:chgData name="Samson Zhou" userId="be955f33642ecbf5" providerId="LiveId" clId="{3D6DA0C7-1C0D-45F2-BB60-1C307428021E}" dt="2024-02-23T13:17:27.129" v="5765" actId="20577"/>
          <ac:spMkLst>
            <pc:docMk/>
            <pc:sldMk cId="1532744206" sldId="1097"/>
            <ac:spMk id="2" creationId="{A569A1AB-0098-BE45-DC81-BDE4FA894394}"/>
          </ac:spMkLst>
        </pc:spChg>
        <pc:spChg chg="mod">
          <ac:chgData name="Samson Zhou" userId="be955f33642ecbf5" providerId="LiveId" clId="{3D6DA0C7-1C0D-45F2-BB60-1C307428021E}" dt="2024-02-23T13:20:12.719" v="6135" actId="20577"/>
          <ac:spMkLst>
            <pc:docMk/>
            <pc:sldMk cId="1532744206" sldId="1097"/>
            <ac:spMk id="3" creationId="{FDFD220C-8C7F-C944-2083-258D9C5E6FE5}"/>
          </ac:spMkLst>
        </pc:spChg>
      </pc:sldChg>
      <pc:sldChg chg="add del">
        <pc:chgData name="Samson Zhou" userId="be955f33642ecbf5" providerId="LiveId" clId="{3D6DA0C7-1C0D-45F2-BB60-1C307428021E}" dt="2024-02-23T13:17:36.697" v="5792"/>
        <pc:sldMkLst>
          <pc:docMk/>
          <pc:sldMk cId="2543241101" sldId="1098"/>
        </pc:sldMkLst>
      </pc:sldChg>
      <pc:sldChg chg="modSp add mod">
        <pc:chgData name="Samson Zhou" userId="be955f33642ecbf5" providerId="LiveId" clId="{3D6DA0C7-1C0D-45F2-BB60-1C307428021E}" dt="2024-02-23T13:21:01.491" v="6236" actId="207"/>
        <pc:sldMkLst>
          <pc:docMk/>
          <pc:sldMk cId="3416334064" sldId="1098"/>
        </pc:sldMkLst>
        <pc:spChg chg="mod">
          <ac:chgData name="Samson Zhou" userId="be955f33642ecbf5" providerId="LiveId" clId="{3D6DA0C7-1C0D-45F2-BB60-1C307428021E}" dt="2024-02-23T13:21:01.491" v="6236" actId="207"/>
          <ac:spMkLst>
            <pc:docMk/>
            <pc:sldMk cId="3416334064" sldId="1098"/>
            <ac:spMk id="3" creationId="{8D718DCE-3E7F-5AEB-8838-0B02F5C2BA1B}"/>
          </ac:spMkLst>
        </pc:spChg>
      </pc:sldChg>
      <pc:sldChg chg="modSp add mod">
        <pc:chgData name="Samson Zhou" userId="be955f33642ecbf5" providerId="LiveId" clId="{3D6DA0C7-1C0D-45F2-BB60-1C307428021E}" dt="2024-02-23T13:26:09.135" v="6654" actId="21"/>
        <pc:sldMkLst>
          <pc:docMk/>
          <pc:sldMk cId="1300066026" sldId="1099"/>
        </pc:sldMkLst>
        <pc:spChg chg="mod">
          <ac:chgData name="Samson Zhou" userId="be955f33642ecbf5" providerId="LiveId" clId="{3D6DA0C7-1C0D-45F2-BB60-1C307428021E}" dt="2024-02-23T13:21:21.794" v="6238" actId="20577"/>
          <ac:spMkLst>
            <pc:docMk/>
            <pc:sldMk cId="1300066026" sldId="1099"/>
            <ac:spMk id="2" creationId="{AB1BA15D-83F3-01C8-2C78-9B90CB44A8C0}"/>
          </ac:spMkLst>
        </pc:spChg>
        <pc:spChg chg="mod">
          <ac:chgData name="Samson Zhou" userId="be955f33642ecbf5" providerId="LiveId" clId="{3D6DA0C7-1C0D-45F2-BB60-1C307428021E}" dt="2024-02-23T13:26:09.135" v="6654" actId="21"/>
          <ac:spMkLst>
            <pc:docMk/>
            <pc:sldMk cId="1300066026" sldId="1099"/>
            <ac:spMk id="3" creationId="{31F271A1-8437-CD39-4183-3BBA3D36FF52}"/>
          </ac:spMkLst>
        </pc:spChg>
      </pc:sldChg>
      <pc:sldChg chg="add del">
        <pc:chgData name="Samson Zhou" userId="be955f33642ecbf5" providerId="LiveId" clId="{3D6DA0C7-1C0D-45F2-BB60-1C307428021E}" dt="2024-02-23T13:20:37.362" v="6177"/>
        <pc:sldMkLst>
          <pc:docMk/>
          <pc:sldMk cId="3997954058" sldId="1099"/>
        </pc:sldMkLst>
      </pc:sldChg>
      <pc:sldChg chg="modSp add mod">
        <pc:chgData name="Samson Zhou" userId="be955f33642ecbf5" providerId="LiveId" clId="{3D6DA0C7-1C0D-45F2-BB60-1C307428021E}" dt="2024-02-23T13:26:19.546" v="6668" actId="20577"/>
        <pc:sldMkLst>
          <pc:docMk/>
          <pc:sldMk cId="1210065704" sldId="1100"/>
        </pc:sldMkLst>
        <pc:spChg chg="mod">
          <ac:chgData name="Samson Zhou" userId="be955f33642ecbf5" providerId="LiveId" clId="{3D6DA0C7-1C0D-45F2-BB60-1C307428021E}" dt="2024-02-23T13:22:47.077" v="6429" actId="20577"/>
          <ac:spMkLst>
            <pc:docMk/>
            <pc:sldMk cId="1210065704" sldId="1100"/>
            <ac:spMk id="2" creationId="{31A55CF4-7730-D519-9836-870EFD66BA2F}"/>
          </ac:spMkLst>
        </pc:spChg>
        <pc:spChg chg="mod">
          <ac:chgData name="Samson Zhou" userId="be955f33642ecbf5" providerId="LiveId" clId="{3D6DA0C7-1C0D-45F2-BB60-1C307428021E}" dt="2024-02-23T13:26:19.546" v="6668" actId="20577"/>
          <ac:spMkLst>
            <pc:docMk/>
            <pc:sldMk cId="1210065704" sldId="1100"/>
            <ac:spMk id="3" creationId="{D844CC29-5D61-EF31-70FD-8A8D946F9F11}"/>
          </ac:spMkLst>
        </pc:spChg>
      </pc:sldChg>
      <pc:sldChg chg="add del">
        <pc:chgData name="Samson Zhou" userId="be955f33642ecbf5" providerId="LiveId" clId="{3D6DA0C7-1C0D-45F2-BB60-1C307428021E}" dt="2024-02-23T13:21:59.759" v="6299"/>
        <pc:sldMkLst>
          <pc:docMk/>
          <pc:sldMk cId="3930273041" sldId="1100"/>
        </pc:sldMkLst>
      </pc:sldChg>
      <pc:sldChg chg="add del">
        <pc:chgData name="Samson Zhou" userId="be955f33642ecbf5" providerId="LiveId" clId="{3D6DA0C7-1C0D-45F2-BB60-1C307428021E}" dt="2024-02-23T13:24:08.558" v="6480"/>
        <pc:sldMkLst>
          <pc:docMk/>
          <pc:sldMk cId="64396469" sldId="11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E15A-D556-EE67-2935-6B477863B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23B3E-E014-06F9-8435-1632AF7B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8BC8-DA9F-508A-EEB3-2C3D4FF1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F334-2A44-D2FA-B012-A5C95647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B981-F5C5-99FE-BF3C-1717515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904F-66DC-0AB8-B9BD-B5F70A07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5F97C-75CC-08B6-256F-9E5CD114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7B16-BAD2-D0F7-88EE-8F79BBF4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AFB4-9061-274C-DA7F-2D90F915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073B-F4D2-8210-0115-FCDFB6BE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230C8-5346-2EAA-8C7D-48DA9802B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6834F-540B-1505-E80A-4031FFE5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B17DD-F0F5-E8A0-C81E-01E2DC34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16E8-8A5C-898F-9743-EFA6DFC4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E25A-2DDE-5FFF-0D20-E4F9D9AA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7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934B-5716-2E0D-614B-1C221B30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A879-4C85-26B4-F058-A0069967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F01E-6BE7-77AC-C685-EE7D534A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C579-9C0C-E8B3-9A16-3E9F76C3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62D58-D592-A45D-C570-5F2FC17D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B6B1-C421-F3B1-4E07-6CE7484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B4F6-0C4C-D49D-A203-86E4F738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F639-D4C5-369C-0DC2-0B460EE7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2335-9AD4-8224-3914-EE1924A4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010B-E3EF-96C5-A272-3CB46C98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48AD-2B89-4CA2-9022-A1B2FB14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3461-D784-8CB9-B29C-6526E11C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0C1A9-2B94-20F9-2E03-511E05A2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5B823-3F00-EEB6-FBF3-CCF54FE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5898-47A0-ED23-20BE-63E9A465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3525-A3D6-49BC-6592-5B651CB0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934F-11B1-E7F9-6856-D3621AEA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54F9-1B50-593E-AB44-97CFD453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D8E70-6674-9A51-22AB-DB37920B2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E2067-5D10-E92D-3961-6430F5A0E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469B5-D708-0CE7-73A0-B7E8EC37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9E3C8-D9E2-6483-80F6-CA1492A7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628E3-B504-50CF-4E1B-6A7D2220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5328D-3508-39D8-FC63-85C53B43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F92E-C4E9-3367-8015-6ED0C5AF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610A4-2EB5-EDE4-1072-728D0741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1CA83-D235-7A6D-6AF0-2FADD1EC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C1E73-637A-44EA-128F-C8DF41F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21A30-34E9-0CC4-1E65-B5D0261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219F9-0875-83DB-8AD1-33FA6C16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19D5-1A27-9966-22A5-6F4DDB1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12B3-D355-8B1D-576B-EFD270BF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B077-2FBD-226D-F858-54D4DB52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5F9D-C143-7EDC-6830-4B79BF3C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799F9-AAAF-2982-A70F-6DF725D0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EFB88-287B-D601-200F-18C3ED7D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96DB-2CA7-786E-EB59-FD16018A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26F4-C5EE-C6A4-9B36-5528BE04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2A6C9-6E2A-D734-A1A0-468B42D07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D5BC-C56E-0F9F-21FE-03F941CC4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3EA0-81E5-617E-B8FC-1053253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5782-E1A2-EDA7-60AD-FC88D231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5C7D-4942-8C7E-B7A6-93B2C525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BBDF6-F939-77A6-40AC-B28FF485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12EE-6A1A-6F59-CB9C-815F1284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216D-5403-C07E-4D5A-D1BDE2AF5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E793F-5F34-423A-A1F4-FBD3D20C1BB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5FDB-B1C8-8326-D166-29EFD4012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C37D-F828-4689-F41C-94B31F9F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B5D2C-4F67-B1C1-096C-0E2B0DD2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6046-9514-048F-7DE1-B23439CE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Joint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1B63-01AA-104B-CCB1-CA230259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8332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Joint entropy: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011002-8CF1-9965-3B4B-08B81FF0BA06}"/>
                  </a:ext>
                </a:extLst>
              </p:cNvPr>
              <p:cNvSpPr txBox="1"/>
              <p:nvPr/>
            </p:nvSpPr>
            <p:spPr>
              <a:xfrm>
                <a:off x="1606036" y="2583640"/>
                <a:ext cx="10268824" cy="845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011002-8CF1-9965-3B4B-08B81F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36" y="2583640"/>
                <a:ext cx="10268824" cy="845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3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D7F7E-4CBC-0F76-8D3E-16C6EDC3B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2E7B-ED99-AEC8-BB68-A8B959E3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Chain Rule for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4C0F5-ACBC-A955-643A-2DA21F946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4C0F5-ACBC-A955-643A-2DA21F946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70CF9-67C8-6197-62B5-EBD885FC1BF9}"/>
                  </a:ext>
                </a:extLst>
              </p:cNvPr>
              <p:cNvSpPr txBox="1"/>
              <p:nvPr/>
            </p:nvSpPr>
            <p:spPr>
              <a:xfrm>
                <a:off x="304100" y="3803055"/>
                <a:ext cx="10400251" cy="1342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70CF9-67C8-6197-62B5-EBD885FC1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0" y="3803055"/>
                <a:ext cx="10400251" cy="1342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69B850-E1C1-649F-45A5-BFBAEC0CF659}"/>
                  </a:ext>
                </a:extLst>
              </p:cNvPr>
              <p:cNvSpPr txBox="1"/>
              <p:nvPr/>
            </p:nvSpPr>
            <p:spPr>
              <a:xfrm>
                <a:off x="75500" y="2605405"/>
                <a:ext cx="10250853" cy="1342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69B850-E1C1-649F-45A5-BFBAEC0CF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" y="2605405"/>
                <a:ext cx="10250853" cy="1342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72DB88-C3EC-9C77-9C39-109F1EC3B2BC}"/>
                  </a:ext>
                </a:extLst>
              </p:cNvPr>
              <p:cNvSpPr txBox="1"/>
              <p:nvPr/>
            </p:nvSpPr>
            <p:spPr>
              <a:xfrm>
                <a:off x="-131611" y="5013686"/>
                <a:ext cx="12455221" cy="1373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⁡[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72DB88-C3EC-9C77-9C39-109F1EC3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611" y="5013686"/>
                <a:ext cx="12455221" cy="13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2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D1508-2F39-0AF1-D8DB-FD955A57C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4FBB-8F74-BDF9-F168-141CFD02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AB39F-A437-7B12-9FCA-552FD391A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chemeClr val="tx1"/>
                    </a:solidFill>
                  </a:rPr>
                  <a:t>Mutual information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“Amount of information” obtained about one random variable from observing the other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AB39F-A437-7B12-9FCA-552FD391A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2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#9 (Conditional Mutual Information)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the conditional mutual information between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3200" dirty="0"/>
                  <a:t>, which of the following is always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2F39-FCA3-B5AC-A96A-611DC58B9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F9C5-5269-BD99-CC74-B7EC0106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105EE-F1B5-F7EE-F9CD-AFFFAEA23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does not reveal anything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has not already revealed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−0=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this case,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105EE-F1B5-F7EE-F9CD-AFFFAEA23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50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72FA8-AE25-7A17-BA72-12524CAB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EF2E-ADA8-FD75-C0F6-9BE1C3DE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3E79A-562D-2E6D-78B5-D73E92E6B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uniformly at random and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−0=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completely determined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once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fixed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this case,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3E79A-562D-2E6D-78B5-D73E92E6B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68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88074-7794-5791-B9AB-FF94DB22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E89-763D-9F9F-F807-53C6AB06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Chain Rule for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5150B-9393-FCAE-4422-FE523E92F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dirty="0"/>
                  <a:t>By induction,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5150B-9393-FCAE-4422-FE523E92F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38D06-6330-88B0-BB8A-601C2360A7C8}"/>
                  </a:ext>
                </a:extLst>
              </p:cNvPr>
              <p:cNvSpPr txBox="1"/>
              <p:nvPr/>
            </p:nvSpPr>
            <p:spPr>
              <a:xfrm>
                <a:off x="2744546" y="4695394"/>
                <a:ext cx="758364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38D06-6330-88B0-BB8A-601C2360A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46" y="4695394"/>
                <a:ext cx="758364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95C364-B63A-D34E-F8F7-C6F9F8C98B2F}"/>
              </a:ext>
            </a:extLst>
          </p:cNvPr>
          <p:cNvSpPr txBox="1"/>
          <p:nvPr/>
        </p:nvSpPr>
        <p:spPr>
          <a:xfrm>
            <a:off x="3709680" y="4130014"/>
            <a:ext cx="477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(Chain Rule for Entropy)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35DDE-6DEE-9898-4287-DA2FC7D8C8CD}"/>
                  </a:ext>
                </a:extLst>
              </p:cNvPr>
              <p:cNvSpPr txBox="1"/>
              <p:nvPr/>
            </p:nvSpPr>
            <p:spPr>
              <a:xfrm>
                <a:off x="2775306" y="5380207"/>
                <a:ext cx="428957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35DDE-6DEE-9898-4287-DA2FC7D8C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06" y="5380207"/>
                <a:ext cx="42895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6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9C356-CB95-31F1-78E7-D659A220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FA6B-8BAD-A57A-0517-A42E6F1F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0A745-9A55-1E21-D3DE-8D9D28318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Markov chain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3200" b="0" dirty="0"/>
                  <a:t>is a sequence of random variables where the outcome of each random variable only depends on the value of the previous random variable</a:t>
                </a:r>
              </a:p>
              <a:p>
                <a:endParaRPr lang="en-US" sz="3200" dirty="0"/>
              </a:p>
              <a:p>
                <a:r>
                  <a:rPr lang="en-US" sz="3200" b="0" dirty="0"/>
                  <a:t>In other words, the distribution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dirty="0"/>
                  <a:t> depends solely on the realization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b="0" dirty="0"/>
                  <a:t>, regardless of the value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b="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0A745-9A55-1E21-D3DE-8D9D28318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B2B59-1730-4FD8-CA52-35C952D38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C3BD-6AA6-43D0-B348-8DF2E044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Processing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F3E3-456B-9787-39B8-53DB64D6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other words, any post-processing function applied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to obtain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can only lose information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Consequently, we also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F3E3-456B-9787-39B8-53DB64D6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7C193C-5252-21AA-D80B-BB9F55BE1289}"/>
                  </a:ext>
                </a:extLst>
              </p:cNvPr>
              <p:cNvSpPr txBox="1"/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7C193C-5252-21AA-D80B-BB9F55BE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EA5B4-4513-1484-39B7-F6D453638EFB}"/>
                  </a:ext>
                </a:extLst>
              </p:cNvPr>
              <p:cNvSpPr txBox="1"/>
              <p:nvPr/>
            </p:nvSpPr>
            <p:spPr>
              <a:xfrm>
                <a:off x="3676475" y="5697415"/>
                <a:ext cx="39910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EA5B4-4513-1484-39B7-F6D453638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75" y="5697415"/>
                <a:ext cx="399106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21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81C2-AE21-BC72-3518-186036A2E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111B-0A5B-2332-5011-523B8070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Processing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A9BB-62A8-423C-D252-9DDE1C321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the chain rule for mutual information, </a:t>
                </a: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definition, 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independent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conditioned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so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A9BB-62A8-423C-D252-9DDE1C321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D5D69-41D9-3A88-781C-1EB1F98C6EF4}"/>
                  </a:ext>
                </a:extLst>
              </p:cNvPr>
              <p:cNvSpPr txBox="1"/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D5D69-41D9-3A88-781C-1EB1F98C6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2DE810-E978-213A-C8FA-7AEA104FFE9C}"/>
                  </a:ext>
                </a:extLst>
              </p:cNvPr>
              <p:cNvSpPr txBox="1"/>
              <p:nvPr/>
            </p:nvSpPr>
            <p:spPr>
              <a:xfrm>
                <a:off x="1043731" y="3507103"/>
                <a:ext cx="103100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2DE810-E978-213A-C8FA-7AEA104F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31" y="3507103"/>
                <a:ext cx="103100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458DA-4634-D3D7-BEE1-780C1E92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E206-04E4-72DE-4785-E5ACE5E9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Fano’s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DDE51-3969-1D61-37D1-68F971650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. 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Average information lost in a noisy channel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DDE51-3969-1D61-37D1-68F971650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51EA76-6403-8F93-F376-DD37A1916D9B}"/>
                  </a:ext>
                </a:extLst>
              </p:cNvPr>
              <p:cNvSpPr txBox="1"/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51EA76-6403-8F93-F376-DD37A191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4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3D3DF-F8EF-653F-D9EE-8C738B45A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0188-4D93-9BE4-EF2E-D6B6B819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Fano’s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047CF-0F05-F613-D905-BC606FD8E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. 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data processing inequality,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if there is an error, i.e.,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, by chain rule of entropy and because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is fixed conditioned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047CF-0F05-F613-D905-BC606FD8E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  <a:blipFill>
                <a:blip r:embed="rId2"/>
                <a:stretch>
                  <a:fillRect l="-1252" t="-2581" r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1E903-2B68-AD68-1A1A-80EEA134213E}"/>
                  </a:ext>
                </a:extLst>
              </p:cNvPr>
              <p:cNvSpPr txBox="1"/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1E903-2B68-AD68-1A1A-80EEA134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0D9D3-FE18-6704-27B8-B1FFC42B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5A5B-F796-08B2-4352-9667C39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Fano’s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D37FF-B5EF-C8BE-4485-7C54C304B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Putting these together, Fano’s inequality will hold if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chain rule of entropy,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conditional entropy,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D37FF-B5EF-C8BE-4485-7C54C304B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  <a:blipFill>
                <a:blip r:embed="rId2"/>
                <a:stretch>
                  <a:fillRect l="-12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8A6D43-2263-FFFD-18E8-A9455008347C}"/>
                  </a:ext>
                </a:extLst>
              </p:cNvPr>
              <p:cNvSpPr txBox="1"/>
              <p:nvPr/>
            </p:nvSpPr>
            <p:spPr>
              <a:xfrm>
                <a:off x="2312666" y="2290086"/>
                <a:ext cx="69320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8A6D43-2263-FFFD-18E8-A9455008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66" y="2290086"/>
                <a:ext cx="69320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3EBBA0-38AF-710E-C931-6C4F67E692BE}"/>
                  </a:ext>
                </a:extLst>
              </p:cNvPr>
              <p:cNvSpPr txBox="1"/>
              <p:nvPr/>
            </p:nvSpPr>
            <p:spPr>
              <a:xfrm>
                <a:off x="0" y="4655782"/>
                <a:ext cx="119878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3EBBA0-38AF-710E-C931-6C4F67E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5782"/>
                <a:ext cx="119878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E53E7B-7E0F-8B25-5B15-DE227CBFEA4D}"/>
                  </a:ext>
                </a:extLst>
              </p:cNvPr>
              <p:cNvSpPr txBox="1"/>
              <p:nvPr/>
            </p:nvSpPr>
            <p:spPr>
              <a:xfrm>
                <a:off x="1874939" y="5240557"/>
                <a:ext cx="659374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⋅0+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E53E7B-7E0F-8B25-5B15-DE227CBFE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39" y="5240557"/>
                <a:ext cx="659374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8A760-C8FF-BA01-198E-72E2037363D1}"/>
                  </a:ext>
                </a:extLst>
              </p:cNvPr>
              <p:cNvSpPr txBox="1"/>
              <p:nvPr/>
            </p:nvSpPr>
            <p:spPr>
              <a:xfrm>
                <a:off x="1951839" y="5825332"/>
                <a:ext cx="34674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8A760-C8FF-BA01-198E-72E203736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39" y="5825332"/>
                <a:ext cx="346745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11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F7E4F-B23A-1BC7-C33A-C1DDAF26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E491-3167-E85B-BDD9-7E17A312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5094-A09A-97D8-E8F4-29BA20C4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05051" cy="472420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Multiple players each hold an input and are trying to solve a problem on the collection of their inputs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Multiple models</a:t>
            </a:r>
            <a:r>
              <a:rPr lang="en-US" sz="3200" dirty="0"/>
              <a:t>: blackboard setting, number-on-forehead</a:t>
            </a:r>
          </a:p>
        </p:txBody>
      </p:sp>
    </p:spTree>
    <p:extLst>
      <p:ext uri="{BB962C8B-B14F-4D97-AF65-F5344CB8AC3E}">
        <p14:creationId xmlns:p14="http://schemas.microsoft.com/office/powerpoint/2010/main" val="856580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D8A-E97B-DFCB-A6AF-0E178892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BDA-4774-2D91-DCBB-13480168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6D126-AAC4-E041-C6E5-703F8654C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Two-player communication problem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Bob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One-way communication or total communication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6D126-AAC4-E041-C6E5-703F8654C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  <a:blipFill>
                <a:blip r:embed="rId2"/>
                <a:stretch>
                  <a:fillRect l="-12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E0BF9FF-A4FA-92DC-A619-FE061330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19" y="4110685"/>
            <a:ext cx="1272570" cy="2382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8B25B-83F5-D024-0C74-ABED35DD8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7" y="4110685"/>
            <a:ext cx="1272570" cy="238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B5F9E-596E-04A4-FA9B-5A38CA41B29B}"/>
                  </a:ext>
                </a:extLst>
              </p:cNvPr>
              <p:cNvSpPr txBox="1"/>
              <p:nvPr/>
            </p:nvSpPr>
            <p:spPr>
              <a:xfrm>
                <a:off x="3254664" y="4853738"/>
                <a:ext cx="13247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B5F9E-596E-04A4-FA9B-5A38CA41B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64" y="4853738"/>
                <a:ext cx="13247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F0856-DF04-15CE-8C4E-72516C045587}"/>
                  </a:ext>
                </a:extLst>
              </p:cNvPr>
              <p:cNvSpPr txBox="1"/>
              <p:nvPr/>
            </p:nvSpPr>
            <p:spPr>
              <a:xfrm>
                <a:off x="7435372" y="4853738"/>
                <a:ext cx="13247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F0856-DF04-15CE-8C4E-72516C04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72" y="4853738"/>
                <a:ext cx="13247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92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DA6BE-4945-E1A3-C7D2-C88C9917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D9EC-1260-9B5E-D6D1-E33E470A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DEB31-AA86-BD1B-629C-5AAB13671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6722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Bob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Alice sends a message to Bob so that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/>
                  <a:t> (over the protocol’s randomness), Bob can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DEB31-AA86-BD1B-629C-5AAB13671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6722" cy="4724204"/>
              </a:xfrm>
              <a:blipFill>
                <a:blip r:embed="rId2"/>
                <a:stretch>
                  <a:fillRect l="-122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C41A75-8713-EEDB-DE68-596E1F453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19" y="4110685"/>
            <a:ext cx="1272570" cy="2382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33EAB-A989-285B-EF08-D198054E6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7" y="4110685"/>
            <a:ext cx="1272570" cy="238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CA47F5-E0DD-D37D-3BA0-1F7302306C86}"/>
                  </a:ext>
                </a:extLst>
              </p:cNvPr>
              <p:cNvSpPr txBox="1"/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CA47F5-E0DD-D37D-3BA0-1F730230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0A8F2-7EEC-78E5-5EF5-D567CB57C91F}"/>
                  </a:ext>
                </a:extLst>
              </p:cNvPr>
              <p:cNvSpPr txBox="1"/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0A8F2-7EEC-78E5-5EF5-D567CB57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723611-00E4-3190-8855-0E7434E755EF}"/>
              </a:ext>
            </a:extLst>
          </p:cNvPr>
          <p:cNvCxnSpPr/>
          <p:nvPr/>
        </p:nvCxnSpPr>
        <p:spPr>
          <a:xfrm>
            <a:off x="4186106" y="5813571"/>
            <a:ext cx="3993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35D85-6F05-53C6-CFB2-0D85191D0794}"/>
                  </a:ext>
                </a:extLst>
              </p:cNvPr>
              <p:cNvSpPr txBox="1"/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35D85-6F05-53C6-CFB2-0D85191D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17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58027-96A1-2E82-E276-1F979E3A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53C8-F129-D160-8F50-F3FF933C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47869-2E20-D8E0-9984-996263244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is drawn uniformly at random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sends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to Bob, so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i="1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Fano’s inequality,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func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47869-2E20-D8E0-9984-996263244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46D3B-264A-E8E8-E013-63CDF4FCC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19" y="4110685"/>
            <a:ext cx="1272570" cy="2382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CDFC4-A070-ACDF-5E71-01E468F8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7" y="4110685"/>
            <a:ext cx="1272570" cy="238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A3A1C1-F8F3-D78B-2A01-905B79643B53}"/>
                  </a:ext>
                </a:extLst>
              </p:cNvPr>
              <p:cNvSpPr txBox="1"/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A3A1C1-F8F3-D78B-2A01-905B7964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14860-A04F-AFF3-98A8-316A82C3B0EB}"/>
              </a:ext>
            </a:extLst>
          </p:cNvPr>
          <p:cNvCxnSpPr/>
          <p:nvPr/>
        </p:nvCxnSpPr>
        <p:spPr>
          <a:xfrm>
            <a:off x="4186106" y="5813571"/>
            <a:ext cx="3993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4EB631-D9B7-5BEE-B73D-4597DE32E9DB}"/>
                  </a:ext>
                </a:extLst>
              </p:cNvPr>
              <p:cNvSpPr txBox="1"/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4EB631-D9B7-5BEE-B73D-4597DE3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161C6-818C-CF5C-036E-5381ACB199F7}"/>
                  </a:ext>
                </a:extLst>
              </p:cNvPr>
              <p:cNvSpPr txBox="1"/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161C6-818C-CF5C-036E-5381ACB19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14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9EA5-0760-F339-0F11-D45B484A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9D08-1D46-DF47-ABEC-EA78A35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8EF04-6BE4-3715-87B4-E61154E5D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the chain rule for mutual information, </a:t>
                </a:r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 bits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are independent,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conditioning can only decrease entropy,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8EF04-6BE4-3715-87B4-E61154E5D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1A212-73E8-7A6C-4626-0593CB497C44}"/>
                  </a:ext>
                </a:extLst>
              </p:cNvPr>
              <p:cNvSpPr txBox="1"/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1A212-73E8-7A6C-4626-0593CB49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FFE54B-8EAF-8288-4BD3-E1130727C7A7}"/>
                  </a:ext>
                </a:extLst>
              </p:cNvPr>
              <p:cNvSpPr txBox="1"/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FFE54B-8EAF-8288-4BD3-E1130727C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3AE17-54BF-7A2A-B3FF-B973F8D3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7537-8A22-7965-E210-70D89CA1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83D9-A2C9-6EE4-C1A6-A269C23AE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the chain rule for mutual information,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we have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83D9-A2C9-6EE4-C1A6-A269C23AE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0B8A97-3F85-2383-61FD-BDDA9EE2C4E6}"/>
                  </a:ext>
                </a:extLst>
              </p:cNvPr>
              <p:cNvSpPr txBox="1"/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0B8A97-3F85-2383-61FD-BDDA9EE2C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A06A2-213A-63C4-3283-38F784F04FAE}"/>
                  </a:ext>
                </a:extLst>
              </p:cNvPr>
              <p:cNvSpPr txBox="1"/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A06A2-213A-63C4-3283-38F784F0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B2C54-3DBC-D4D1-F6E9-7A6A6B5C1272}"/>
                  </a:ext>
                </a:extLst>
              </p:cNvPr>
              <p:cNvSpPr txBox="1"/>
              <p:nvPr/>
            </p:nvSpPr>
            <p:spPr>
              <a:xfrm>
                <a:off x="109057" y="4495426"/>
                <a:ext cx="8814731" cy="1382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B2C54-3DBC-D4D1-F6E9-7A6A6B5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7" y="4495426"/>
                <a:ext cx="8814731" cy="1382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990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97856-0555-DCFB-A314-22282931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92FB-7BDF-034D-1F13-22166478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C664-D38B-D4CB-3B1A-3BDCDB6D5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creates a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runs streaming algorithm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Send the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of the algorithm to Bob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takes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and updates the state of the algorithm on a second part of the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Bob solves INDEX (or some other communication problem), then the space required by streaming algorithm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is at least the one-way communication complexity of INDEX (or the other communication problem)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C664-D38B-D4CB-3B1A-3BDCDB6D5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 b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0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Information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≔{1,2,…,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Concepts generalize to continuous domains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79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74D75-3269-BDA9-74B3-3CECED30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A1AB-0098-BE45-DC81-BDE4FA8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D220C-8C7F-C944-2083-258D9C5E6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how many unique items appear in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takes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from INDEX and sends the coordinates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computes the number of unique items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then adds the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the stream and again computes the number of unique items in the new dataset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 numbers differ,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D220C-8C7F-C944-2083-258D9C5E6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744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E9EB-72C6-7F1A-EA3A-D32C6E43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F754-4C65-5E85-D161-6984C39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8DCE-3E7F-5AEB-8838-0B02F5C2B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how many unique items appear in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algorithm solves INDEX with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thus requires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8DCE-3E7F-5AEB-8838-0B02F5C2B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34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1BF3-5259-4E1E-725F-F7017E6A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A15D-83F3-01C8-2C78-9B90CB44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271A1-8437-CD39-4183-3BBA3D36F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inducing a frequency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can we 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 query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given after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takes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from INDEX with universe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and sends the coordinates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asks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(observe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never appears in the stream)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271A1-8437-CD39-4183-3BBA3D36F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66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C55FA-134F-9EB1-C3CC-1311335D6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5CF4-7730-D519-9836-870EFD66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4CC29-5D61-EF31-70FD-8A8D946F9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how many unique items appear in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algorithm solves INDEX with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and thus requires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4CC29-5D61-EF31-70FD-8A8D946F9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E6F91-CC4B-5E75-FB92-98AFFDC35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2A3E-CA36-6DBB-EBA8-AA6E8FB8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92B83-049C-6E7A-FD19-462C42E1F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≔{1,2,…,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entropy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measures its uncertainty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/>
                  <a:t> with equality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92B83-049C-6E7A-FD19-462C42E1F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56986-8A58-8F9A-57E7-1E8774148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8D4D-02AD-D42F-90B0-C4D32139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E14B1-D88B-F9B3-8553-A8F542884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fair coin flip.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E14B1-D88B-F9B3-8553-A8F542884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1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3CA9D-293C-BDCD-46AC-01A5F4C01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3CF4-A43D-3FE7-2D0E-7B763489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4B5E2-8B5F-0257-78AE-D5E60B94C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fair coin flip.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≈0.811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4B5E2-8B5F-0257-78AE-D5E60B94C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87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7A1B8-2C7A-1976-C1D3-DB5A810A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6D4B-F6E3-78F0-14A6-C13F47BD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06F60-E3CD-D980-77CF-555156849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fair coin flip.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06F60-E3CD-D980-77CF-555156849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E6EEB-44F1-51B1-CD88-DBEAD271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F1C6-EA2A-51E8-FCB7-FF42557B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6E046-E745-6318-BF18-07DD766D6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fair coin flip.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6E046-E745-6318-BF18-07DD766D6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43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D30D-E0D4-0EFD-4DF7-3B13F1E1F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6822-058B-B099-7362-FE679AB3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 and Joint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0A1B9-16EC-F1B4-D87C-FF5CCDB16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be random variables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Conditional entropy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Conditioning can only decrease entropy: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Proof is by concavity of the log function and Jensen’s inequality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0A1B9-16EC-F1B4-D87C-FF5CCDB16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52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1916</Words>
  <Application>Microsoft Office PowerPoint</Application>
  <PresentationFormat>Widescreen</PresentationFormat>
  <Paragraphs>213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Information Theory</vt:lpstr>
      <vt:lpstr>Entropy</vt:lpstr>
      <vt:lpstr>Entropy</vt:lpstr>
      <vt:lpstr>Entropy</vt:lpstr>
      <vt:lpstr>Entropy</vt:lpstr>
      <vt:lpstr>Entropy</vt:lpstr>
      <vt:lpstr>Conditional and Joint Entropy</vt:lpstr>
      <vt:lpstr>Joint Entropy</vt:lpstr>
      <vt:lpstr>Chain Rule for Entropy</vt:lpstr>
      <vt:lpstr>Mutual Information</vt:lpstr>
      <vt:lpstr>Trivia Question #9 (Conditional Mutual Information)</vt:lpstr>
      <vt:lpstr>Conditional Mutual Information</vt:lpstr>
      <vt:lpstr>Conditional Mutual Information</vt:lpstr>
      <vt:lpstr>Chain Rule for Mutual Information</vt:lpstr>
      <vt:lpstr>Markov Chain</vt:lpstr>
      <vt:lpstr>Data Processing Inequality</vt:lpstr>
      <vt:lpstr>Data Processing Inequality</vt:lpstr>
      <vt:lpstr>Fano’s Inequality</vt:lpstr>
      <vt:lpstr>Fano’s Inequality</vt:lpstr>
      <vt:lpstr>Fano’s Inequality</vt:lpstr>
      <vt:lpstr>Communication Complexity</vt:lpstr>
      <vt:lpstr>Communication Complexity</vt:lpstr>
      <vt:lpstr>Index Problem</vt:lpstr>
      <vt:lpstr>Index Problem</vt:lpstr>
      <vt:lpstr>Index Problem</vt:lpstr>
      <vt:lpstr>Index Problem</vt:lpstr>
      <vt:lpstr>Streaming Lower Bounds</vt:lpstr>
      <vt:lpstr>Streaming Lower Bounds, Example 1</vt:lpstr>
      <vt:lpstr>Streaming Lower Bounds, Example 1</vt:lpstr>
      <vt:lpstr>Streaming Lower Bounds, Example 2</vt:lpstr>
      <vt:lpstr>Streaming Lower Bounds,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2024-02-23T10:25:43Z</dcterms:created>
  <dcterms:modified xsi:type="dcterms:W3CDTF">2024-02-29T21:48:41Z</dcterms:modified>
</cp:coreProperties>
</file>