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  <p:sldId id="989" r:id="rId3"/>
    <p:sldId id="991" r:id="rId4"/>
    <p:sldId id="994" r:id="rId5"/>
    <p:sldId id="995" r:id="rId6"/>
    <p:sldId id="996" r:id="rId7"/>
    <p:sldId id="9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29DE-611B-4367-B8CF-5E676A498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F7BAF-1FB2-E080-B6CB-48CD67BF5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D596-E5A3-E77E-A979-05322BCD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568E-99BC-0386-8187-DAF19E5F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1E14-0A24-7040-652B-CF6DB54C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CEEE-E4D7-998E-0204-82E7274F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C6975-CB61-55EC-846D-728B1BD9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DE43-AAFE-7A25-6BE2-2396319F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C0B7-2DA3-8EEB-D924-5C5B2289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AABE-15E3-BDEA-096F-9C1DE8F8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1341B-87CE-8A24-C002-CFB547FB4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35B65-A34E-5DC8-6592-AD56E770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F0E9-AE4A-2785-7477-20FAC30F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DE51-BF5A-3FC6-7F15-267CF358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8A832-45B6-2E7A-A98C-C15B4A50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DD3D-F15A-7B5A-21DC-28361256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FCDE-96D1-25BE-1B17-DBACD32E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0BBF7-8777-C32A-FD60-48852B78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682B-FE62-DA48-4BBA-82693433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6909-D6BE-2601-BBCA-38C486C1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0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66D9-1B51-003F-DF99-99BE437C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29A43-92C0-F4CA-F6D8-57566820A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1D6B4-3169-3192-1552-3BC034C8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8519-B2C9-CD0A-BFCE-06EAB191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C9D1-B1FE-A1DB-AEA3-6F307772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DC01-6733-7D24-45FB-28EC0642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300B-8D02-019B-F336-FA2716DAB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7219-618C-9403-9FB4-87B9FA628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EA82E-FAC7-34A8-BD2E-6F73FCF4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2689-685D-2205-A0FC-7D619A91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7D8C3-CE2C-5ECB-97FE-BF2C630A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4C3E-AA84-EA4E-2D55-4E40B6E6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C8B0E-2FFE-FB34-321D-8F5AEAD2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BDA1A-7E39-C11F-E9B8-4492BEFF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A5DB7-C410-06C2-4BAB-F74ED503E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D98D2-37FE-8035-413C-35B47AE46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C6A47-1219-AD43-BBA1-CEC0AE3B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FB23E-C992-F84D-4B16-072926EB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C69B4-4A03-E695-15B5-0B097642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C09-19D8-F464-680D-DF528BDB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554DD-8334-9E02-4A99-99529B8A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29DD5-D942-2519-04AD-D668E200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99FF2-29BE-3052-CED3-495285B2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CFB69-B163-6A3F-DAEA-249622D6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9751-3BCD-4142-6A85-44D618E0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1A8B4-CC3F-4631-EF5D-5EA17DF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9113-38FC-B884-7C98-57632A9A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F80E-4D29-4165-BE1D-C7316087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4D62E-CFD2-42D0-A1BA-D815B0A2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44BD-B6DA-55B1-1C34-51DC5FA6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EDCFE-A727-B4C1-1C08-DDB4268A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2AC45-0873-4A50-6AB0-B77C9163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08AC-72F0-4C64-D785-1F9EAE7B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DEE19-F603-6492-2EC3-2EF9989A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5583C-5399-3585-7590-5482862E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1B108-0778-243D-8F4C-2EEA2243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90822-B491-99C4-AD29-65AFF65A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30DB-D450-D30B-F5F5-2506C602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9DE75-D1DB-ED7F-D777-5ACCCF5D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713A-5BDF-6CA8-E7B0-D23F8C4E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9479-35FB-5E04-0C6B-207BD0A3A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E303-22BE-41F2-BC32-94ED12BBFA3E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0D29-966C-D550-A881-C669A5224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AC05-BC07-DFBF-8850-EB54B4ED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16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As a politician seeking approval ratings, you would like the support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  <a:p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$1</m:t>
                    </m:r>
                  </m:oMath>
                </a14:m>
                <a:r>
                  <a:rPr lang="en-US" sz="3200" dirty="0"/>
                  <a:t> spent advertising one of the following policies, the resulting effects are:</a:t>
                </a:r>
              </a:p>
              <a:p>
                <a:r>
                  <a:rPr lang="en-US" sz="3200" dirty="0"/>
                  <a:t>Optimize your budget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(Warm-up from CLRS)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1A5879E1-2590-3601-A01D-58C2D47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39346"/>
              </p:ext>
            </p:extLst>
          </p:nvPr>
        </p:nvGraphicFramePr>
        <p:xfrm>
          <a:off x="6011443" y="4463333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Farm subsidies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Gasoline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D86E2-ECD6-0C0D-07CE-8B3400AE5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9793-8F66-50BA-FEE2-7EE0D801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379A0-5570-090E-48E9-2E515B1C9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building roads,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on gun control,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farm subsidies,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gasoline tax</a:t>
                </a:r>
              </a:p>
              <a:p>
                <a:r>
                  <a:rPr lang="en-US" sz="3200" dirty="0"/>
                  <a:t>Urban voters: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≥50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379A0-5570-090E-48E9-2E515B1C9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BB117128-FC7F-EAC1-2A06-78B4A7B84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751624"/>
              </p:ext>
            </p:extLst>
          </p:nvPr>
        </p:nvGraphicFramePr>
        <p:xfrm>
          <a:off x="6228228" y="563859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Farm subsidies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Gasoline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371E448-B48C-5F5B-22F7-6A7F3A2176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371E448-B48C-5F5B-22F7-6A7F3A21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942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9C44E-ECDC-FDBB-CC3F-208B4A32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680A-E46D-95A4-3399-E0155A91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36D49-EAB1-EEAD-278D-AAF1309FD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building roads,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on gun control,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farm subsidies,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gasoline tax</a:t>
                </a:r>
              </a:p>
              <a:p>
                <a:r>
                  <a:rPr lang="en-US" sz="3200" dirty="0"/>
                  <a:t>Suburban voters: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36D49-EAB1-EEAD-278D-AAF1309FD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C24B3B34-902C-63B0-045A-4213CC7F0390}"/>
              </a:ext>
            </a:extLst>
          </p:cNvPr>
          <p:cNvGraphicFramePr>
            <a:graphicFrameLocks noGrp="1"/>
          </p:cNvGraphicFramePr>
          <p:nvPr/>
        </p:nvGraphicFramePr>
        <p:xfrm>
          <a:off x="6228228" y="563859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Farm subsidies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Gasoline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7BB5CA4-8CE2-D5EB-AA77-E84F9C3F3C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7BB5CA4-8CE2-D5EB-AA77-E84F9C3F3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06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63240-EA07-9D22-F73D-B17D4C897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8038-297C-3406-DE35-EFB91DAD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70295-3180-4759-3BC9-A057CF72E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building roads,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on gun control,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farm subsidies,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gasoline tax</a:t>
                </a:r>
              </a:p>
              <a:p>
                <a:r>
                  <a:rPr lang="en-US" sz="3200" dirty="0"/>
                  <a:t>Rural voters: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≥25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70295-3180-4759-3BC9-A057CF72E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4E53DC93-47F1-CA35-CE96-6FF9E202C9A7}"/>
              </a:ext>
            </a:extLst>
          </p:cNvPr>
          <p:cNvGraphicFramePr>
            <a:graphicFrameLocks noGrp="1"/>
          </p:cNvGraphicFramePr>
          <p:nvPr/>
        </p:nvGraphicFramePr>
        <p:xfrm>
          <a:off x="6228228" y="563859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Farm subsidies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Gasoline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B33E2F-DC85-A868-DDAB-840108D99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B33E2F-DC85-A868-DDAB-840108D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54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F1D83-270E-5EDE-4EE2-9D837595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5A06-0245-3036-C4AF-BC5E95D8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EB073-7153-4A58-1671-F60FBBAA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building roads,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on gun control,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farm subsidies,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gasoline tax</a:t>
                </a:r>
              </a:p>
              <a:p>
                <a:r>
                  <a:rPr lang="en-US" sz="3200" dirty="0"/>
                  <a:t>Rural voters: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≥25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EB073-7153-4A58-1671-F60FBBAAB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1CAF956B-A6E1-7CFB-5C54-2DED44D81BBD}"/>
              </a:ext>
            </a:extLst>
          </p:cNvPr>
          <p:cNvGraphicFramePr>
            <a:graphicFrameLocks noGrp="1"/>
          </p:cNvGraphicFramePr>
          <p:nvPr/>
        </p:nvGraphicFramePr>
        <p:xfrm>
          <a:off x="6228228" y="563859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Build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Gun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Farm subsidies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Gasoline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0D1F4D-E236-9AF9-BD2D-854F2D01EE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0D1F4D-E236-9AF9-BD2D-854F2D01E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11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experts who make a prediction about each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days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Algorithm uses advice from experts to make predictions each day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Goal is to minimize the number of mistakes, i.e., the number of times our prediction differs from the outcome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622</Words>
  <Application>Microsoft Office PowerPoint</Application>
  <PresentationFormat>Widescreen</PresentationFormat>
  <Paragraphs>136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Political Problems…</vt:lpstr>
      <vt:lpstr>Political Problems…</vt:lpstr>
      <vt:lpstr>Political Problems…</vt:lpstr>
      <vt:lpstr>Political Problems…</vt:lpstr>
      <vt:lpstr>Minimization Problem</vt:lpstr>
      <vt:lpstr>Linear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2024-02-29T21:49:23Z</dcterms:created>
  <dcterms:modified xsi:type="dcterms:W3CDTF">2024-02-29T23:20:26Z</dcterms:modified>
</cp:coreProperties>
</file>