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4"/>
  </p:notesMasterIdLst>
  <p:sldIdLst>
    <p:sldId id="861" r:id="rId2"/>
    <p:sldId id="1051" r:id="rId3"/>
    <p:sldId id="1053" r:id="rId4"/>
    <p:sldId id="1052" r:id="rId5"/>
    <p:sldId id="1054" r:id="rId6"/>
    <p:sldId id="993" r:id="rId7"/>
    <p:sldId id="994" r:id="rId8"/>
    <p:sldId id="995" r:id="rId9"/>
    <p:sldId id="996" r:id="rId10"/>
    <p:sldId id="997" r:id="rId11"/>
    <p:sldId id="998" r:id="rId12"/>
    <p:sldId id="999" r:id="rId13"/>
    <p:sldId id="1000" r:id="rId14"/>
    <p:sldId id="1001" r:id="rId15"/>
    <p:sldId id="1002" r:id="rId16"/>
    <p:sldId id="1003" r:id="rId17"/>
    <p:sldId id="1004" r:id="rId18"/>
    <p:sldId id="1005" r:id="rId19"/>
    <p:sldId id="1006" r:id="rId20"/>
    <p:sldId id="1007" r:id="rId21"/>
    <p:sldId id="1008" r:id="rId22"/>
    <p:sldId id="1009" r:id="rId23"/>
    <p:sldId id="1011" r:id="rId24"/>
    <p:sldId id="1010" r:id="rId25"/>
    <p:sldId id="1012" r:id="rId26"/>
    <p:sldId id="1014" r:id="rId27"/>
    <p:sldId id="1013" r:id="rId28"/>
    <p:sldId id="1015" r:id="rId29"/>
    <p:sldId id="1017" r:id="rId30"/>
    <p:sldId id="1018" r:id="rId31"/>
    <p:sldId id="1016" r:id="rId32"/>
    <p:sldId id="1020" r:id="rId33"/>
    <p:sldId id="1021" r:id="rId34"/>
    <p:sldId id="1022" r:id="rId35"/>
    <p:sldId id="1023" r:id="rId36"/>
    <p:sldId id="1024" r:id="rId37"/>
    <p:sldId id="1025" r:id="rId38"/>
    <p:sldId id="1026" r:id="rId39"/>
    <p:sldId id="1027" r:id="rId40"/>
    <p:sldId id="1028" r:id="rId41"/>
    <p:sldId id="1029" r:id="rId42"/>
    <p:sldId id="1030" r:id="rId43"/>
    <p:sldId id="1031" r:id="rId44"/>
    <p:sldId id="1032" r:id="rId45"/>
    <p:sldId id="1033" r:id="rId46"/>
    <p:sldId id="1034" r:id="rId47"/>
    <p:sldId id="1035" r:id="rId48"/>
    <p:sldId id="1036" r:id="rId49"/>
    <p:sldId id="1037" r:id="rId50"/>
    <p:sldId id="1038" r:id="rId51"/>
    <p:sldId id="1039" r:id="rId52"/>
    <p:sldId id="1042" r:id="rId53"/>
    <p:sldId id="1040" r:id="rId54"/>
    <p:sldId id="1046" r:id="rId55"/>
    <p:sldId id="1047" r:id="rId56"/>
    <p:sldId id="1048" r:id="rId57"/>
    <p:sldId id="1041" r:id="rId58"/>
    <p:sldId id="1049" r:id="rId59"/>
    <p:sldId id="1050" r:id="rId60"/>
    <p:sldId id="1056" r:id="rId61"/>
    <p:sldId id="1057" r:id="rId62"/>
    <p:sldId id="1061" r:id="rId63"/>
    <p:sldId id="1058" r:id="rId64"/>
    <p:sldId id="1059" r:id="rId65"/>
    <p:sldId id="1060" r:id="rId66"/>
    <p:sldId id="1062" r:id="rId67"/>
    <p:sldId id="1063" r:id="rId68"/>
    <p:sldId id="1064" r:id="rId69"/>
    <p:sldId id="1065" r:id="rId70"/>
    <p:sldId id="1066" r:id="rId71"/>
    <p:sldId id="1067" r:id="rId72"/>
    <p:sldId id="1068" r:id="rId73"/>
    <p:sldId id="1069" r:id="rId74"/>
    <p:sldId id="1070" r:id="rId75"/>
    <p:sldId id="1071" r:id="rId76"/>
    <p:sldId id="1072" r:id="rId77"/>
    <p:sldId id="1075" r:id="rId78"/>
    <p:sldId id="1076" r:id="rId79"/>
    <p:sldId id="1077" r:id="rId80"/>
    <p:sldId id="1078" r:id="rId81"/>
    <p:sldId id="1079" r:id="rId82"/>
    <p:sldId id="1080" r:id="rId83"/>
    <p:sldId id="1081" r:id="rId84"/>
    <p:sldId id="1082" r:id="rId85"/>
    <p:sldId id="1083" r:id="rId86"/>
    <p:sldId id="1084" r:id="rId87"/>
    <p:sldId id="1085" r:id="rId88"/>
    <p:sldId id="1086" r:id="rId89"/>
    <p:sldId id="1087" r:id="rId90"/>
    <p:sldId id="1088" r:id="rId91"/>
    <p:sldId id="1089" r:id="rId92"/>
    <p:sldId id="1091" r:id="rId93"/>
    <p:sldId id="1092" r:id="rId94"/>
    <p:sldId id="1093" r:id="rId95"/>
    <p:sldId id="1094" r:id="rId96"/>
    <p:sldId id="1095" r:id="rId97"/>
    <p:sldId id="1098" r:id="rId98"/>
    <p:sldId id="257" r:id="rId99"/>
    <p:sldId id="258" r:id="rId100"/>
    <p:sldId id="635" r:id="rId101"/>
    <p:sldId id="636" r:id="rId102"/>
    <p:sldId id="634" r:id="rId103"/>
    <p:sldId id="637" r:id="rId104"/>
    <p:sldId id="643" r:id="rId105"/>
    <p:sldId id="665" r:id="rId106"/>
    <p:sldId id="644" r:id="rId107"/>
    <p:sldId id="639" r:id="rId108"/>
    <p:sldId id="641" r:id="rId109"/>
    <p:sldId id="649" r:id="rId110"/>
    <p:sldId id="642" r:id="rId111"/>
    <p:sldId id="645" r:id="rId112"/>
    <p:sldId id="647" r:id="rId113"/>
    <p:sldId id="652" r:id="rId114"/>
    <p:sldId id="648" r:id="rId115"/>
    <p:sldId id="651" r:id="rId116"/>
    <p:sldId id="654" r:id="rId117"/>
    <p:sldId id="653" r:id="rId118"/>
    <p:sldId id="646" r:id="rId119"/>
    <p:sldId id="650" r:id="rId120"/>
    <p:sldId id="655" r:id="rId121"/>
    <p:sldId id="664" r:id="rId122"/>
    <p:sldId id="656" r:id="rId123"/>
    <p:sldId id="657" r:id="rId124"/>
    <p:sldId id="662" r:id="rId125"/>
    <p:sldId id="663" r:id="rId126"/>
    <p:sldId id="658" r:id="rId127"/>
    <p:sldId id="659" r:id="rId128"/>
    <p:sldId id="660" r:id="rId129"/>
    <p:sldId id="661" r:id="rId130"/>
    <p:sldId id="787" r:id="rId131"/>
    <p:sldId id="788" r:id="rId132"/>
    <p:sldId id="504" r:id="rId1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94B9F9-DD83-4E6F-A8A1-1B813929B3D8}" v="1614" dt="2023-10-02T01:13:04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notesMaster" Target="notesMasters/notesMaster1.xml"/><Relationship Id="rId139" Type="http://schemas.microsoft.com/office/2016/11/relationships/changesInfo" Target="changesInfos/changesInfo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presProps" Target="pres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8394B9F9-DD83-4E6F-A8A1-1B813929B3D8}"/>
    <pc:docChg chg="undo custSel addSld delSld modSld">
      <pc:chgData name="Samson Zhou" userId="be955f33642ecbf5" providerId="LiveId" clId="{8394B9F9-DD83-4E6F-A8A1-1B813929B3D8}" dt="2023-10-02T01:13:25.482" v="2404" actId="47"/>
      <pc:docMkLst>
        <pc:docMk/>
      </pc:docMkLst>
      <pc:sldChg chg="add del">
        <pc:chgData name="Samson Zhou" userId="be955f33642ecbf5" providerId="LiveId" clId="{8394B9F9-DD83-4E6F-A8A1-1B813929B3D8}" dt="2023-10-02T01:10:55.211" v="2202" actId="47"/>
        <pc:sldMkLst>
          <pc:docMk/>
          <pc:sldMk cId="1656884030" sldId="256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2631622224" sldId="257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4072783048" sldId="258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1543757032" sldId="634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1769079089" sldId="635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1248840127" sldId="636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4202478157" sldId="637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1644877389" sldId="639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1249417831" sldId="641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1830298926" sldId="642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1762094214" sldId="643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4263249267" sldId="644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1686570612" sldId="645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3934317131" sldId="646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2032744303" sldId="647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1495849292" sldId="648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2030400660" sldId="649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1087260528" sldId="650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3872879557" sldId="651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880022219" sldId="652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2987320851" sldId="653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3087736272" sldId="654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2252470055" sldId="655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452236361" sldId="656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760097476" sldId="657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580882036" sldId="658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118039920" sldId="659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3861899055" sldId="660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2326903876" sldId="661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1092708293" sldId="662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2974013346" sldId="663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1074980595" sldId="664"/>
        </pc:sldMkLst>
      </pc:sldChg>
      <pc:sldChg chg="add">
        <pc:chgData name="Samson Zhou" userId="be955f33642ecbf5" providerId="LiveId" clId="{8394B9F9-DD83-4E6F-A8A1-1B813929B3D8}" dt="2023-10-02T01:10:47.222" v="2201"/>
        <pc:sldMkLst>
          <pc:docMk/>
          <pc:sldMk cId="3443325620" sldId="665"/>
        </pc:sldMkLst>
      </pc:sldChg>
      <pc:sldChg chg="modSp">
        <pc:chgData name="Samson Zhou" userId="be955f33642ecbf5" providerId="LiveId" clId="{8394B9F9-DD83-4E6F-A8A1-1B813929B3D8}" dt="2023-10-01T04:24:56.661" v="17" actId="20577"/>
        <pc:sldMkLst>
          <pc:docMk/>
          <pc:sldMk cId="500504761" sldId="1072"/>
        </pc:sldMkLst>
        <pc:spChg chg="mod">
          <ac:chgData name="Samson Zhou" userId="be955f33642ecbf5" providerId="LiveId" clId="{8394B9F9-DD83-4E6F-A8A1-1B813929B3D8}" dt="2023-10-01T04:24:56.661" v="17" actId="20577"/>
          <ac:spMkLst>
            <pc:docMk/>
            <pc:sldMk cId="500504761" sldId="1072"/>
            <ac:spMk id="3" creationId="{E2D11D7B-503A-A399-56F9-1FA42AB19132}"/>
          </ac:spMkLst>
        </pc:spChg>
      </pc:sldChg>
      <pc:sldChg chg="addSp delSp modSp">
        <pc:chgData name="Samson Zhou" userId="be955f33642ecbf5" providerId="LiveId" clId="{8394B9F9-DD83-4E6F-A8A1-1B813929B3D8}" dt="2023-10-01T04:25:32.553" v="41" actId="20577"/>
        <pc:sldMkLst>
          <pc:docMk/>
          <pc:sldMk cId="1695857819" sldId="1075"/>
        </pc:sldMkLst>
        <pc:spChg chg="add del mod">
          <ac:chgData name="Samson Zhou" userId="be955f33642ecbf5" providerId="LiveId" clId="{8394B9F9-DD83-4E6F-A8A1-1B813929B3D8}" dt="2023-10-01T04:25:07.142" v="19"/>
          <ac:spMkLst>
            <pc:docMk/>
            <pc:sldMk cId="1695857819" sldId="1075"/>
            <ac:spMk id="3" creationId="{C636898D-4A8C-676D-F4C8-0DE894E93E66}"/>
          </ac:spMkLst>
        </pc:spChg>
        <pc:spChg chg="mod">
          <ac:chgData name="Samson Zhou" userId="be955f33642ecbf5" providerId="LiveId" clId="{8394B9F9-DD83-4E6F-A8A1-1B813929B3D8}" dt="2023-10-01T04:25:11.574" v="20"/>
          <ac:spMkLst>
            <pc:docMk/>
            <pc:sldMk cId="1695857819" sldId="1075"/>
            <ac:spMk id="4" creationId="{42AE05D7-870A-468F-9270-3BA9693A7CBE}"/>
          </ac:spMkLst>
        </pc:spChg>
        <pc:spChg chg="mod">
          <ac:chgData name="Samson Zhou" userId="be955f33642ecbf5" providerId="LiveId" clId="{8394B9F9-DD83-4E6F-A8A1-1B813929B3D8}" dt="2023-10-01T04:25:32.553" v="41" actId="20577"/>
          <ac:spMkLst>
            <pc:docMk/>
            <pc:sldMk cId="1695857819" sldId="1075"/>
            <ac:spMk id="5" creationId="{46EDD9D9-1338-4BC5-9D28-964A84C143C2}"/>
          </ac:spMkLst>
        </pc:spChg>
      </pc:sldChg>
      <pc:sldChg chg="modSp add mod">
        <pc:chgData name="Samson Zhou" userId="be955f33642ecbf5" providerId="LiveId" clId="{8394B9F9-DD83-4E6F-A8A1-1B813929B3D8}" dt="2023-10-01T04:26:06.362" v="82" actId="20577"/>
        <pc:sldMkLst>
          <pc:docMk/>
          <pc:sldMk cId="2811183549" sldId="1077"/>
        </pc:sldMkLst>
        <pc:spChg chg="mod">
          <ac:chgData name="Samson Zhou" userId="be955f33642ecbf5" providerId="LiveId" clId="{8394B9F9-DD83-4E6F-A8A1-1B813929B3D8}" dt="2023-10-01T04:26:06.362" v="82" actId="20577"/>
          <ac:spMkLst>
            <pc:docMk/>
            <pc:sldMk cId="2811183549" sldId="1077"/>
            <ac:spMk id="5" creationId="{46EDD9D9-1338-4BC5-9D28-964A84C143C2}"/>
          </ac:spMkLst>
        </pc:spChg>
      </pc:sldChg>
      <pc:sldChg chg="modSp add">
        <pc:chgData name="Samson Zhou" userId="be955f33642ecbf5" providerId="LiveId" clId="{8394B9F9-DD83-4E6F-A8A1-1B813929B3D8}" dt="2023-10-01T04:26:53.620" v="123" actId="20577"/>
        <pc:sldMkLst>
          <pc:docMk/>
          <pc:sldMk cId="3944018779" sldId="1078"/>
        </pc:sldMkLst>
        <pc:spChg chg="mod">
          <ac:chgData name="Samson Zhou" userId="be955f33642ecbf5" providerId="LiveId" clId="{8394B9F9-DD83-4E6F-A8A1-1B813929B3D8}" dt="2023-10-01T04:26:53.620" v="123" actId="20577"/>
          <ac:spMkLst>
            <pc:docMk/>
            <pc:sldMk cId="3944018779" sldId="1078"/>
            <ac:spMk id="5" creationId="{46EDD9D9-1338-4BC5-9D28-964A84C143C2}"/>
          </ac:spMkLst>
        </pc:spChg>
      </pc:sldChg>
      <pc:sldChg chg="add del">
        <pc:chgData name="Samson Zhou" userId="be955f33642ecbf5" providerId="LiveId" clId="{8394B9F9-DD83-4E6F-A8A1-1B813929B3D8}" dt="2023-10-01T04:26:15.839" v="90"/>
        <pc:sldMkLst>
          <pc:docMk/>
          <pc:sldMk cId="404712521" sldId="1079"/>
        </pc:sldMkLst>
      </pc:sldChg>
      <pc:sldChg chg="modSp add mod">
        <pc:chgData name="Samson Zhou" userId="be955f33642ecbf5" providerId="LiveId" clId="{8394B9F9-DD83-4E6F-A8A1-1B813929B3D8}" dt="2023-10-01T23:28:29.578" v="153" actId="20577"/>
        <pc:sldMkLst>
          <pc:docMk/>
          <pc:sldMk cId="1095616290" sldId="1079"/>
        </pc:sldMkLst>
        <pc:spChg chg="mod">
          <ac:chgData name="Samson Zhou" userId="be955f33642ecbf5" providerId="LiveId" clId="{8394B9F9-DD83-4E6F-A8A1-1B813929B3D8}" dt="2023-10-01T23:28:29.578" v="153" actId="20577"/>
          <ac:spMkLst>
            <pc:docMk/>
            <pc:sldMk cId="1095616290" sldId="1079"/>
            <ac:spMk id="5" creationId="{46EDD9D9-1338-4BC5-9D28-964A84C143C2}"/>
          </ac:spMkLst>
        </pc:spChg>
      </pc:sldChg>
      <pc:sldChg chg="addSp modSp add mod">
        <pc:chgData name="Samson Zhou" userId="be955f33642ecbf5" providerId="LiveId" clId="{8394B9F9-DD83-4E6F-A8A1-1B813929B3D8}" dt="2023-10-01T23:33:56.129" v="309" actId="207"/>
        <pc:sldMkLst>
          <pc:docMk/>
          <pc:sldMk cId="3051528381" sldId="1080"/>
        </pc:sldMkLst>
        <pc:spChg chg="add mod">
          <ac:chgData name="Samson Zhou" userId="be955f33642ecbf5" providerId="LiveId" clId="{8394B9F9-DD83-4E6F-A8A1-1B813929B3D8}" dt="2023-10-01T23:33:56.129" v="309" actId="207"/>
          <ac:spMkLst>
            <pc:docMk/>
            <pc:sldMk cId="3051528381" sldId="1080"/>
            <ac:spMk id="3" creationId="{C92B5E58-3ACB-8C69-A29A-049BA70102F2}"/>
          </ac:spMkLst>
        </pc:spChg>
      </pc:sldChg>
      <pc:sldChg chg="delSp modSp add mod">
        <pc:chgData name="Samson Zhou" userId="be955f33642ecbf5" providerId="LiveId" clId="{8394B9F9-DD83-4E6F-A8A1-1B813929B3D8}" dt="2023-10-01T23:40:12.555" v="425" actId="20577"/>
        <pc:sldMkLst>
          <pc:docMk/>
          <pc:sldMk cId="259575439" sldId="1081"/>
        </pc:sldMkLst>
        <pc:spChg chg="del">
          <ac:chgData name="Samson Zhou" userId="be955f33642ecbf5" providerId="LiveId" clId="{8394B9F9-DD83-4E6F-A8A1-1B813929B3D8}" dt="2023-10-01T23:38:57.863" v="311" actId="478"/>
          <ac:spMkLst>
            <pc:docMk/>
            <pc:sldMk cId="259575439" sldId="1081"/>
            <ac:spMk id="3" creationId="{C92B5E58-3ACB-8C69-A29A-049BA70102F2}"/>
          </ac:spMkLst>
        </pc:spChg>
        <pc:spChg chg="mod">
          <ac:chgData name="Samson Zhou" userId="be955f33642ecbf5" providerId="LiveId" clId="{8394B9F9-DD83-4E6F-A8A1-1B813929B3D8}" dt="2023-10-01T23:40:12.555" v="425" actId="20577"/>
          <ac:spMkLst>
            <pc:docMk/>
            <pc:sldMk cId="259575439" sldId="1081"/>
            <ac:spMk id="5" creationId="{46EDD9D9-1338-4BC5-9D28-964A84C143C2}"/>
          </ac:spMkLst>
        </pc:spChg>
      </pc:sldChg>
      <pc:sldChg chg="modSp add mod">
        <pc:chgData name="Samson Zhou" userId="be955f33642ecbf5" providerId="LiveId" clId="{8394B9F9-DD83-4E6F-A8A1-1B813929B3D8}" dt="2023-10-02T00:15:55.959" v="900"/>
        <pc:sldMkLst>
          <pc:docMk/>
          <pc:sldMk cId="1157672632" sldId="1082"/>
        </pc:sldMkLst>
        <pc:spChg chg="mod">
          <ac:chgData name="Samson Zhou" userId="be955f33642ecbf5" providerId="LiveId" clId="{8394B9F9-DD83-4E6F-A8A1-1B813929B3D8}" dt="2023-10-02T00:15:55.959" v="900"/>
          <ac:spMkLst>
            <pc:docMk/>
            <pc:sldMk cId="1157672632" sldId="1082"/>
            <ac:spMk id="2" creationId="{B17419AC-DCE6-4371-8DE2-D617E99D653D}"/>
          </ac:spMkLst>
        </pc:spChg>
        <pc:spChg chg="mod">
          <ac:chgData name="Samson Zhou" userId="be955f33642ecbf5" providerId="LiveId" clId="{8394B9F9-DD83-4E6F-A8A1-1B813929B3D8}" dt="2023-10-01T23:40:28.007" v="442" actId="20577"/>
          <ac:spMkLst>
            <pc:docMk/>
            <pc:sldMk cId="1157672632" sldId="1082"/>
            <ac:spMk id="5" creationId="{46EDD9D9-1338-4BC5-9D28-964A84C143C2}"/>
          </ac:spMkLst>
        </pc:spChg>
      </pc:sldChg>
      <pc:sldChg chg="modSp add mod">
        <pc:chgData name="Samson Zhou" userId="be955f33642ecbf5" providerId="LiveId" clId="{8394B9F9-DD83-4E6F-A8A1-1B813929B3D8}" dt="2023-10-02T00:15:50.559" v="898"/>
        <pc:sldMkLst>
          <pc:docMk/>
          <pc:sldMk cId="1879498466" sldId="1083"/>
        </pc:sldMkLst>
        <pc:spChg chg="mod">
          <ac:chgData name="Samson Zhou" userId="be955f33642ecbf5" providerId="LiveId" clId="{8394B9F9-DD83-4E6F-A8A1-1B813929B3D8}" dt="2023-10-02T00:15:50.559" v="898"/>
          <ac:spMkLst>
            <pc:docMk/>
            <pc:sldMk cId="1879498466" sldId="1083"/>
            <ac:spMk id="2" creationId="{B17419AC-DCE6-4371-8DE2-D617E99D653D}"/>
          </ac:spMkLst>
        </pc:spChg>
        <pc:spChg chg="mod">
          <ac:chgData name="Samson Zhou" userId="be955f33642ecbf5" providerId="LiveId" clId="{8394B9F9-DD83-4E6F-A8A1-1B813929B3D8}" dt="2023-10-01T23:51:58.452" v="671" actId="403"/>
          <ac:spMkLst>
            <pc:docMk/>
            <pc:sldMk cId="1879498466" sldId="1083"/>
            <ac:spMk id="5" creationId="{46EDD9D9-1338-4BC5-9D28-964A84C143C2}"/>
          </ac:spMkLst>
        </pc:spChg>
      </pc:sldChg>
      <pc:sldChg chg="addSp modSp add mod">
        <pc:chgData name="Samson Zhou" userId="be955f33642ecbf5" providerId="LiveId" clId="{8394B9F9-DD83-4E6F-A8A1-1B813929B3D8}" dt="2023-10-02T00:19:58.372" v="955" actId="6549"/>
        <pc:sldMkLst>
          <pc:docMk/>
          <pc:sldMk cId="4275347762" sldId="1084"/>
        </pc:sldMkLst>
        <pc:spChg chg="mod">
          <ac:chgData name="Samson Zhou" userId="be955f33642ecbf5" providerId="LiveId" clId="{8394B9F9-DD83-4E6F-A8A1-1B813929B3D8}" dt="2023-10-02T00:15:53.478" v="899"/>
          <ac:spMkLst>
            <pc:docMk/>
            <pc:sldMk cId="4275347762" sldId="1084"/>
            <ac:spMk id="2" creationId="{B17419AC-DCE6-4371-8DE2-D617E99D653D}"/>
          </ac:spMkLst>
        </pc:spChg>
        <pc:spChg chg="add mod">
          <ac:chgData name="Samson Zhou" userId="be955f33642ecbf5" providerId="LiveId" clId="{8394B9F9-DD83-4E6F-A8A1-1B813929B3D8}" dt="2023-10-02T00:19:52.891" v="953" actId="6549"/>
          <ac:spMkLst>
            <pc:docMk/>
            <pc:sldMk cId="4275347762" sldId="1084"/>
            <ac:spMk id="4" creationId="{3ED23395-277E-33F4-EB23-F55611C4D059}"/>
          </ac:spMkLst>
        </pc:spChg>
        <pc:spChg chg="mod">
          <ac:chgData name="Samson Zhou" userId="be955f33642ecbf5" providerId="LiveId" clId="{8394B9F9-DD83-4E6F-A8A1-1B813929B3D8}" dt="2023-10-02T00:19:58.372" v="955" actId="6549"/>
          <ac:spMkLst>
            <pc:docMk/>
            <pc:sldMk cId="4275347762" sldId="1084"/>
            <ac:spMk id="5" creationId="{46EDD9D9-1338-4BC5-9D28-964A84C143C2}"/>
          </ac:spMkLst>
        </pc:spChg>
      </pc:sldChg>
      <pc:sldChg chg="modSp add mod">
        <pc:chgData name="Samson Zhou" userId="be955f33642ecbf5" providerId="LiveId" clId="{8394B9F9-DD83-4E6F-A8A1-1B813929B3D8}" dt="2023-10-02T00:20:35.218" v="1026" actId="20577"/>
        <pc:sldMkLst>
          <pc:docMk/>
          <pc:sldMk cId="3688937550" sldId="1085"/>
        </pc:sldMkLst>
        <pc:spChg chg="mod">
          <ac:chgData name="Samson Zhou" userId="be955f33642ecbf5" providerId="LiveId" clId="{8394B9F9-DD83-4E6F-A8A1-1B813929B3D8}" dt="2023-10-02T00:20:16.808" v="961" actId="1076"/>
          <ac:spMkLst>
            <pc:docMk/>
            <pc:sldMk cId="3688937550" sldId="1085"/>
            <ac:spMk id="4" creationId="{3ED23395-277E-33F4-EB23-F55611C4D059}"/>
          </ac:spMkLst>
        </pc:spChg>
        <pc:spChg chg="mod">
          <ac:chgData name="Samson Zhou" userId="be955f33642ecbf5" providerId="LiveId" clId="{8394B9F9-DD83-4E6F-A8A1-1B813929B3D8}" dt="2023-10-02T00:20:35.218" v="1026" actId="20577"/>
          <ac:spMkLst>
            <pc:docMk/>
            <pc:sldMk cId="3688937550" sldId="1085"/>
            <ac:spMk id="5" creationId="{46EDD9D9-1338-4BC5-9D28-964A84C143C2}"/>
          </ac:spMkLst>
        </pc:spChg>
      </pc:sldChg>
      <pc:sldChg chg="modSp add mod">
        <pc:chgData name="Samson Zhou" userId="be955f33642ecbf5" providerId="LiveId" clId="{8394B9F9-DD83-4E6F-A8A1-1B813929B3D8}" dt="2023-10-02T00:27:19.949" v="1110" actId="20577"/>
        <pc:sldMkLst>
          <pc:docMk/>
          <pc:sldMk cId="2102194133" sldId="1086"/>
        </pc:sldMkLst>
        <pc:spChg chg="mod">
          <ac:chgData name="Samson Zhou" userId="be955f33642ecbf5" providerId="LiveId" clId="{8394B9F9-DD83-4E6F-A8A1-1B813929B3D8}" dt="2023-10-02T00:27:19.949" v="1110" actId="20577"/>
          <ac:spMkLst>
            <pc:docMk/>
            <pc:sldMk cId="2102194133" sldId="1086"/>
            <ac:spMk id="5" creationId="{46EDD9D9-1338-4BC5-9D28-964A84C143C2}"/>
          </ac:spMkLst>
        </pc:spChg>
      </pc:sldChg>
      <pc:sldChg chg="delSp modSp add mod">
        <pc:chgData name="Samson Zhou" userId="be955f33642ecbf5" providerId="LiveId" clId="{8394B9F9-DD83-4E6F-A8A1-1B813929B3D8}" dt="2023-10-02T00:42:04.975" v="1601" actId="20577"/>
        <pc:sldMkLst>
          <pc:docMk/>
          <pc:sldMk cId="671158650" sldId="1087"/>
        </pc:sldMkLst>
        <pc:spChg chg="del">
          <ac:chgData name="Samson Zhou" userId="be955f33642ecbf5" providerId="LiveId" clId="{8394B9F9-DD83-4E6F-A8A1-1B813929B3D8}" dt="2023-10-02T00:27:32.565" v="1114" actId="478"/>
          <ac:spMkLst>
            <pc:docMk/>
            <pc:sldMk cId="671158650" sldId="1087"/>
            <ac:spMk id="4" creationId="{3ED23395-277E-33F4-EB23-F55611C4D059}"/>
          </ac:spMkLst>
        </pc:spChg>
        <pc:spChg chg="mod">
          <ac:chgData name="Samson Zhou" userId="be955f33642ecbf5" providerId="LiveId" clId="{8394B9F9-DD83-4E6F-A8A1-1B813929B3D8}" dt="2023-10-02T00:42:04.975" v="1601" actId="20577"/>
          <ac:spMkLst>
            <pc:docMk/>
            <pc:sldMk cId="671158650" sldId="1087"/>
            <ac:spMk id="5" creationId="{46EDD9D9-1338-4BC5-9D28-964A84C143C2}"/>
          </ac:spMkLst>
        </pc:spChg>
      </pc:sldChg>
      <pc:sldChg chg="addSp modSp add mod">
        <pc:chgData name="Samson Zhou" userId="be955f33642ecbf5" providerId="LiveId" clId="{8394B9F9-DD83-4E6F-A8A1-1B813929B3D8}" dt="2023-10-02T00:42:13.123" v="1602"/>
        <pc:sldMkLst>
          <pc:docMk/>
          <pc:sldMk cId="2207101582" sldId="1088"/>
        </pc:sldMkLst>
        <pc:spChg chg="add mod">
          <ac:chgData name="Samson Zhou" userId="be955f33642ecbf5" providerId="LiveId" clId="{8394B9F9-DD83-4E6F-A8A1-1B813929B3D8}" dt="2023-10-02T00:35:25.678" v="1520" actId="1076"/>
          <ac:spMkLst>
            <pc:docMk/>
            <pc:sldMk cId="2207101582" sldId="1088"/>
            <ac:spMk id="4" creationId="{33792DEB-5AC5-96F9-B135-F368BDCC17A4}"/>
          </ac:spMkLst>
        </pc:spChg>
        <pc:spChg chg="mod">
          <ac:chgData name="Samson Zhou" userId="be955f33642ecbf5" providerId="LiveId" clId="{8394B9F9-DD83-4E6F-A8A1-1B813929B3D8}" dt="2023-10-02T00:42:13.123" v="1602"/>
          <ac:spMkLst>
            <pc:docMk/>
            <pc:sldMk cId="2207101582" sldId="1088"/>
            <ac:spMk id="5" creationId="{46EDD9D9-1338-4BC5-9D28-964A84C143C2}"/>
          </ac:spMkLst>
        </pc:spChg>
        <pc:spChg chg="add mod">
          <ac:chgData name="Samson Zhou" userId="be955f33642ecbf5" providerId="LiveId" clId="{8394B9F9-DD83-4E6F-A8A1-1B813929B3D8}" dt="2023-10-02T00:35:29.133" v="1521" actId="1076"/>
          <ac:spMkLst>
            <pc:docMk/>
            <pc:sldMk cId="2207101582" sldId="1088"/>
            <ac:spMk id="7" creationId="{D2ACD60E-6491-4CBF-AD8D-5953994D5D17}"/>
          </ac:spMkLst>
        </pc:spChg>
        <pc:spChg chg="add mod">
          <ac:chgData name="Samson Zhou" userId="be955f33642ecbf5" providerId="LiveId" clId="{8394B9F9-DD83-4E6F-A8A1-1B813929B3D8}" dt="2023-10-02T00:35:52.970" v="1526" actId="14100"/>
          <ac:spMkLst>
            <pc:docMk/>
            <pc:sldMk cId="2207101582" sldId="1088"/>
            <ac:spMk id="8" creationId="{A3CDE72D-D6FE-6CEC-D1EA-2A56708ADAF2}"/>
          </ac:spMkLst>
        </pc:spChg>
        <pc:spChg chg="add mod">
          <ac:chgData name="Samson Zhou" userId="be955f33642ecbf5" providerId="LiveId" clId="{8394B9F9-DD83-4E6F-A8A1-1B813929B3D8}" dt="2023-10-02T00:36:06.917" v="1533" actId="1076"/>
          <ac:spMkLst>
            <pc:docMk/>
            <pc:sldMk cId="2207101582" sldId="1088"/>
            <ac:spMk id="9" creationId="{84447846-0A93-72C2-30F0-8F1CBE8069C7}"/>
          </ac:spMkLst>
        </pc:spChg>
        <pc:cxnChg chg="add mod">
          <ac:chgData name="Samson Zhou" userId="be955f33642ecbf5" providerId="LiveId" clId="{8394B9F9-DD83-4E6F-A8A1-1B813929B3D8}" dt="2023-10-02T00:36:27.442" v="1536" actId="208"/>
          <ac:cxnSpMkLst>
            <pc:docMk/>
            <pc:sldMk cId="2207101582" sldId="1088"/>
            <ac:cxnSpMk id="11" creationId="{958DFA58-753A-1FDB-584D-F312F22E1A35}"/>
          </ac:cxnSpMkLst>
        </pc:cxnChg>
        <pc:cxnChg chg="add mod">
          <ac:chgData name="Samson Zhou" userId="be955f33642ecbf5" providerId="LiveId" clId="{8394B9F9-DD83-4E6F-A8A1-1B813929B3D8}" dt="2023-10-02T00:36:38.307" v="1540" actId="14100"/>
          <ac:cxnSpMkLst>
            <pc:docMk/>
            <pc:sldMk cId="2207101582" sldId="1088"/>
            <ac:cxnSpMk id="12" creationId="{55CD7BB5-663E-1113-0368-0B7481CB79FE}"/>
          </ac:cxnSpMkLst>
        </pc:cxnChg>
      </pc:sldChg>
      <pc:sldChg chg="add del">
        <pc:chgData name="Samson Zhou" userId="be955f33642ecbf5" providerId="LiveId" clId="{8394B9F9-DD83-4E6F-A8A1-1B813929B3D8}" dt="2023-10-02T00:32:17.326" v="1464" actId="47"/>
        <pc:sldMkLst>
          <pc:docMk/>
          <pc:sldMk cId="3821367359" sldId="1088"/>
        </pc:sldMkLst>
      </pc:sldChg>
      <pc:sldChg chg="add del">
        <pc:chgData name="Samson Zhou" userId="be955f33642ecbf5" providerId="LiveId" clId="{8394B9F9-DD83-4E6F-A8A1-1B813929B3D8}" dt="2023-10-02T00:32:05.754" v="1462"/>
        <pc:sldMkLst>
          <pc:docMk/>
          <pc:sldMk cId="962752924" sldId="1089"/>
        </pc:sldMkLst>
      </pc:sldChg>
      <pc:sldChg chg="modSp add mod">
        <pc:chgData name="Samson Zhou" userId="be955f33642ecbf5" providerId="LiveId" clId="{8394B9F9-DD83-4E6F-A8A1-1B813929B3D8}" dt="2023-10-02T00:37:48.690" v="1576" actId="20577"/>
        <pc:sldMkLst>
          <pc:docMk/>
          <pc:sldMk cId="1459369028" sldId="1089"/>
        </pc:sldMkLst>
        <pc:spChg chg="mod">
          <ac:chgData name="Samson Zhou" userId="be955f33642ecbf5" providerId="LiveId" clId="{8394B9F9-DD83-4E6F-A8A1-1B813929B3D8}" dt="2023-10-02T00:37:48.690" v="1576" actId="20577"/>
          <ac:spMkLst>
            <pc:docMk/>
            <pc:sldMk cId="1459369028" sldId="1089"/>
            <ac:spMk id="5" creationId="{46EDD9D9-1338-4BC5-9D28-964A84C143C2}"/>
          </ac:spMkLst>
        </pc:spChg>
      </pc:sldChg>
      <pc:sldChg chg="add del">
        <pc:chgData name="Samson Zhou" userId="be955f33642ecbf5" providerId="LiveId" clId="{8394B9F9-DD83-4E6F-A8A1-1B813929B3D8}" dt="2023-10-02T00:41:42.426" v="1583" actId="47"/>
        <pc:sldMkLst>
          <pc:docMk/>
          <pc:sldMk cId="1402607786" sldId="1090"/>
        </pc:sldMkLst>
      </pc:sldChg>
      <pc:sldChg chg="modSp add mod">
        <pc:chgData name="Samson Zhou" userId="be955f33642ecbf5" providerId="LiveId" clId="{8394B9F9-DD83-4E6F-A8A1-1B813929B3D8}" dt="2023-10-02T00:43:16.662" v="1759" actId="20577"/>
        <pc:sldMkLst>
          <pc:docMk/>
          <pc:sldMk cId="1307015507" sldId="1091"/>
        </pc:sldMkLst>
        <pc:spChg chg="mod">
          <ac:chgData name="Samson Zhou" userId="be955f33642ecbf5" providerId="LiveId" clId="{8394B9F9-DD83-4E6F-A8A1-1B813929B3D8}" dt="2023-10-02T00:43:16.662" v="1759" actId="20577"/>
          <ac:spMkLst>
            <pc:docMk/>
            <pc:sldMk cId="1307015507" sldId="1091"/>
            <ac:spMk id="5" creationId="{46EDD9D9-1338-4BC5-9D28-964A84C143C2}"/>
          </ac:spMkLst>
        </pc:spChg>
      </pc:sldChg>
      <pc:sldChg chg="modSp add mod">
        <pc:chgData name="Samson Zhou" userId="be955f33642ecbf5" providerId="LiveId" clId="{8394B9F9-DD83-4E6F-A8A1-1B813929B3D8}" dt="2023-10-02T00:51:21.575" v="2035" actId="20577"/>
        <pc:sldMkLst>
          <pc:docMk/>
          <pc:sldMk cId="2525532230" sldId="1092"/>
        </pc:sldMkLst>
        <pc:spChg chg="mod">
          <ac:chgData name="Samson Zhou" userId="be955f33642ecbf5" providerId="LiveId" clId="{8394B9F9-DD83-4E6F-A8A1-1B813929B3D8}" dt="2023-10-02T00:44:50.891" v="1775" actId="20577"/>
          <ac:spMkLst>
            <pc:docMk/>
            <pc:sldMk cId="2525532230" sldId="1092"/>
            <ac:spMk id="2" creationId="{B17419AC-DCE6-4371-8DE2-D617E99D653D}"/>
          </ac:spMkLst>
        </pc:spChg>
        <pc:spChg chg="mod">
          <ac:chgData name="Samson Zhou" userId="be955f33642ecbf5" providerId="LiveId" clId="{8394B9F9-DD83-4E6F-A8A1-1B813929B3D8}" dt="2023-10-02T00:51:21.575" v="2035" actId="20577"/>
          <ac:spMkLst>
            <pc:docMk/>
            <pc:sldMk cId="2525532230" sldId="1092"/>
            <ac:spMk id="5" creationId="{46EDD9D9-1338-4BC5-9D28-964A84C143C2}"/>
          </ac:spMkLst>
        </pc:spChg>
      </pc:sldChg>
      <pc:sldChg chg="modSp add mod">
        <pc:chgData name="Samson Zhou" userId="be955f33642ecbf5" providerId="LiveId" clId="{8394B9F9-DD83-4E6F-A8A1-1B813929B3D8}" dt="2023-10-02T00:51:44.995" v="2098" actId="20577"/>
        <pc:sldMkLst>
          <pc:docMk/>
          <pc:sldMk cId="2533251319" sldId="1093"/>
        </pc:sldMkLst>
        <pc:spChg chg="mod">
          <ac:chgData name="Samson Zhou" userId="be955f33642ecbf5" providerId="LiveId" clId="{8394B9F9-DD83-4E6F-A8A1-1B813929B3D8}" dt="2023-10-02T00:51:44.995" v="2098" actId="20577"/>
          <ac:spMkLst>
            <pc:docMk/>
            <pc:sldMk cId="2533251319" sldId="1093"/>
            <ac:spMk id="5" creationId="{46EDD9D9-1338-4BC5-9D28-964A84C143C2}"/>
          </ac:spMkLst>
        </pc:spChg>
      </pc:sldChg>
      <pc:sldChg chg="addSp modSp add mod">
        <pc:chgData name="Samson Zhou" userId="be955f33642ecbf5" providerId="LiveId" clId="{8394B9F9-DD83-4E6F-A8A1-1B813929B3D8}" dt="2023-10-02T00:53:09.312" v="2152" actId="1076"/>
        <pc:sldMkLst>
          <pc:docMk/>
          <pc:sldMk cId="3523706571" sldId="1094"/>
        </pc:sldMkLst>
        <pc:spChg chg="add mod">
          <ac:chgData name="Samson Zhou" userId="be955f33642ecbf5" providerId="LiveId" clId="{8394B9F9-DD83-4E6F-A8A1-1B813929B3D8}" dt="2023-10-02T00:53:09.312" v="2152" actId="1076"/>
          <ac:spMkLst>
            <pc:docMk/>
            <pc:sldMk cId="3523706571" sldId="1094"/>
            <ac:spMk id="3" creationId="{9A2D245E-43DF-0E7A-2B8A-79069E98BBA2}"/>
          </ac:spMkLst>
        </pc:spChg>
        <pc:spChg chg="mod">
          <ac:chgData name="Samson Zhou" userId="be955f33642ecbf5" providerId="LiveId" clId="{8394B9F9-DD83-4E6F-A8A1-1B813929B3D8}" dt="2023-10-02T00:51:52.526" v="2103" actId="20577"/>
          <ac:spMkLst>
            <pc:docMk/>
            <pc:sldMk cId="3523706571" sldId="1094"/>
            <ac:spMk id="5" creationId="{46EDD9D9-1338-4BC5-9D28-964A84C143C2}"/>
          </ac:spMkLst>
        </pc:spChg>
      </pc:sldChg>
      <pc:sldChg chg="addSp delSp modSp add mod">
        <pc:chgData name="Samson Zhou" userId="be955f33642ecbf5" providerId="LiveId" clId="{8394B9F9-DD83-4E6F-A8A1-1B813929B3D8}" dt="2023-10-02T00:55:18.675" v="2200" actId="20577"/>
        <pc:sldMkLst>
          <pc:docMk/>
          <pc:sldMk cId="1819641573" sldId="1095"/>
        </pc:sldMkLst>
        <pc:spChg chg="add del">
          <ac:chgData name="Samson Zhou" userId="be955f33642ecbf5" providerId="LiveId" clId="{8394B9F9-DD83-4E6F-A8A1-1B813929B3D8}" dt="2023-10-02T00:53:25.440" v="2156" actId="478"/>
          <ac:spMkLst>
            <pc:docMk/>
            <pc:sldMk cId="1819641573" sldId="1095"/>
            <ac:spMk id="3" creationId="{9A2D245E-43DF-0E7A-2B8A-79069E98BBA2}"/>
          </ac:spMkLst>
        </pc:spChg>
        <pc:spChg chg="mod">
          <ac:chgData name="Samson Zhou" userId="be955f33642ecbf5" providerId="LiveId" clId="{8394B9F9-DD83-4E6F-A8A1-1B813929B3D8}" dt="2023-10-02T00:55:18.675" v="2200" actId="20577"/>
          <ac:spMkLst>
            <pc:docMk/>
            <pc:sldMk cId="1819641573" sldId="1095"/>
            <ac:spMk id="5" creationId="{46EDD9D9-1338-4BC5-9D28-964A84C143C2}"/>
          </ac:spMkLst>
        </pc:spChg>
      </pc:sldChg>
      <pc:sldChg chg="addSp delSp modSp add del mod">
        <pc:chgData name="Samson Zhou" userId="be955f33642ecbf5" providerId="LiveId" clId="{8394B9F9-DD83-4E6F-A8A1-1B813929B3D8}" dt="2023-10-02T01:12:19.698" v="2230" actId="47"/>
        <pc:sldMkLst>
          <pc:docMk/>
          <pc:sldMk cId="3292753458" sldId="1096"/>
        </pc:sldMkLst>
        <pc:spChg chg="add del mod">
          <ac:chgData name="Samson Zhou" userId="be955f33642ecbf5" providerId="LiveId" clId="{8394B9F9-DD83-4E6F-A8A1-1B813929B3D8}" dt="2023-10-02T01:11:55.166" v="2208"/>
          <ac:spMkLst>
            <pc:docMk/>
            <pc:sldMk cId="3292753458" sldId="1096"/>
            <ac:spMk id="6" creationId="{CA78C055-9C72-FC20-8802-33BD6373DAF9}"/>
          </ac:spMkLst>
        </pc:spChg>
        <pc:spChg chg="add del mod">
          <ac:chgData name="Samson Zhou" userId="be955f33642ecbf5" providerId="LiveId" clId="{8394B9F9-DD83-4E6F-A8A1-1B813929B3D8}" dt="2023-10-02T01:11:51.970" v="2206"/>
          <ac:spMkLst>
            <pc:docMk/>
            <pc:sldMk cId="3292753458" sldId="1096"/>
            <ac:spMk id="7" creationId="{B7E117C8-45FC-6207-01D6-FDD8F72FAD98}"/>
          </ac:spMkLst>
        </pc:spChg>
        <pc:spChg chg="add del mod">
          <ac:chgData name="Samson Zhou" userId="be955f33642ecbf5" providerId="LiveId" clId="{8394B9F9-DD83-4E6F-A8A1-1B813929B3D8}" dt="2023-10-02T01:11:55.166" v="2208"/>
          <ac:spMkLst>
            <pc:docMk/>
            <pc:sldMk cId="3292753458" sldId="1096"/>
            <ac:spMk id="8" creationId="{8E9A1B6A-B515-F9CD-70A4-4146F870D3DB}"/>
          </ac:spMkLst>
        </pc:spChg>
        <pc:spChg chg="del">
          <ac:chgData name="Samson Zhou" userId="be955f33642ecbf5" providerId="LiveId" clId="{8394B9F9-DD83-4E6F-A8A1-1B813929B3D8}" dt="2023-10-02T01:11:50.813" v="2204" actId="478"/>
          <ac:spMkLst>
            <pc:docMk/>
            <pc:sldMk cId="3292753458" sldId="1096"/>
            <ac:spMk id="10" creationId="{7ED97488-B314-40E3-99BA-181DF7601AE5}"/>
          </ac:spMkLst>
        </pc:spChg>
      </pc:sldChg>
      <pc:sldChg chg="addSp delSp modSp add del mod">
        <pc:chgData name="Samson Zhou" userId="be955f33642ecbf5" providerId="LiveId" clId="{8394B9F9-DD83-4E6F-A8A1-1B813929B3D8}" dt="2023-10-02T01:13:25.482" v="2404" actId="47"/>
        <pc:sldMkLst>
          <pc:docMk/>
          <pc:sldMk cId="4206692650" sldId="1097"/>
        </pc:sldMkLst>
        <pc:spChg chg="mod">
          <ac:chgData name="Samson Zhou" userId="be955f33642ecbf5" providerId="LiveId" clId="{8394B9F9-DD83-4E6F-A8A1-1B813929B3D8}" dt="2023-10-02T01:12:05.489" v="2227" actId="20577"/>
          <ac:spMkLst>
            <pc:docMk/>
            <pc:sldMk cId="4206692650" sldId="1097"/>
            <ac:spMk id="2" creationId="{B17419AC-DCE6-4371-8DE2-D617E99D653D}"/>
          </ac:spMkLst>
        </pc:spChg>
        <pc:spChg chg="add del mod">
          <ac:chgData name="Samson Zhou" userId="be955f33642ecbf5" providerId="LiveId" clId="{8394B9F9-DD83-4E6F-A8A1-1B813929B3D8}" dt="2023-10-02T01:13:10.515" v="2401" actId="478"/>
          <ac:spMkLst>
            <pc:docMk/>
            <pc:sldMk cId="4206692650" sldId="1097"/>
            <ac:spMk id="4" creationId="{8290431B-C614-1524-4C04-B0CF83BB288C}"/>
          </ac:spMkLst>
        </pc:spChg>
        <pc:spChg chg="mod">
          <ac:chgData name="Samson Zhou" userId="be955f33642ecbf5" providerId="LiveId" clId="{8394B9F9-DD83-4E6F-A8A1-1B813929B3D8}" dt="2023-10-02T01:13:04.495" v="2399" actId="20577"/>
          <ac:spMkLst>
            <pc:docMk/>
            <pc:sldMk cId="4206692650" sldId="1097"/>
            <ac:spMk id="5" creationId="{46EDD9D9-1338-4BC5-9D28-964A84C143C2}"/>
          </ac:spMkLst>
        </pc:spChg>
        <pc:spChg chg="add del mod">
          <ac:chgData name="Samson Zhou" userId="be955f33642ecbf5" providerId="LiveId" clId="{8394B9F9-DD83-4E6F-A8A1-1B813929B3D8}" dt="2023-10-02T01:12:44.930" v="2286"/>
          <ac:spMkLst>
            <pc:docMk/>
            <pc:sldMk cId="4206692650" sldId="1097"/>
            <ac:spMk id="7" creationId="{6EEAB55B-7169-042C-A620-96065FE9FBF2}"/>
          </ac:spMkLst>
        </pc:spChg>
        <pc:picChg chg="add del mod">
          <ac:chgData name="Samson Zhou" userId="be955f33642ecbf5" providerId="LiveId" clId="{8394B9F9-DD83-4E6F-A8A1-1B813929B3D8}" dt="2023-10-02T01:13:12.513" v="2402" actId="478"/>
          <ac:picMkLst>
            <pc:docMk/>
            <pc:sldMk cId="4206692650" sldId="1097"/>
            <ac:picMk id="3" creationId="{B15E710C-6484-8096-07C0-0F74691F49BF}"/>
          </ac:picMkLst>
        </pc:picChg>
        <pc:picChg chg="add del mod">
          <ac:chgData name="Samson Zhou" userId="be955f33642ecbf5" providerId="LiveId" clId="{8394B9F9-DD83-4E6F-A8A1-1B813929B3D8}" dt="2023-10-02T01:12:44.930" v="2286"/>
          <ac:picMkLst>
            <pc:docMk/>
            <pc:sldMk cId="4206692650" sldId="1097"/>
            <ac:picMk id="6" creationId="{9C2944E7-3CF1-627A-F0F1-1089A5A43782}"/>
          </ac:picMkLst>
        </pc:picChg>
      </pc:sldChg>
      <pc:sldChg chg="delSp add mod">
        <pc:chgData name="Samson Zhou" userId="be955f33642ecbf5" providerId="LiveId" clId="{8394B9F9-DD83-4E6F-A8A1-1B813929B3D8}" dt="2023-10-02T01:13:19.277" v="2403" actId="478"/>
        <pc:sldMkLst>
          <pc:docMk/>
          <pc:sldMk cId="3375593267" sldId="1098"/>
        </pc:sldMkLst>
        <pc:spChg chg="del">
          <ac:chgData name="Samson Zhou" userId="be955f33642ecbf5" providerId="LiveId" clId="{8394B9F9-DD83-4E6F-A8A1-1B813929B3D8}" dt="2023-10-02T01:13:19.277" v="2403" actId="478"/>
          <ac:spMkLst>
            <pc:docMk/>
            <pc:sldMk cId="3375593267" sldId="1098"/>
            <ac:spMk id="4" creationId="{8290431B-C614-1524-4C04-B0CF83BB28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49D31-F32B-435E-90C4-C028BF6817CE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E289D-AB78-440B-A2A5-239E9AB0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310C-2A72-8246-35A4-9555AD4AE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FD726-828E-FB6B-FEC3-79F350B2E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FE7E-F72C-60EA-6A42-E3B39209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DFF4-8BD5-E182-B0E7-DC55F029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7EBD-5B99-E746-C8E2-D98FAD88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4F2E-901A-9FD3-9842-CCE18C00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DFFFF-DB4F-074E-E9AD-A6369E8C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75B2-88D4-92B3-A0F2-93800BC7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E552-9073-7D3A-5307-11A74773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485A5-0604-50BE-1E87-AE6B2B04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6A598-D6F7-17CD-DE54-2C68A2588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E1DD9-9B8B-2B98-A3C9-3E352BC75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DF7D-AB35-581B-2B70-1A1A3E83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0F4D-9240-948D-0532-713A0138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7670-B329-D5CA-50C8-5609A217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4412-D388-D256-7AFE-E7518C1A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06C5-1307-08D7-856C-32A7A9C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9D17-E618-1BCB-82D6-3530B015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4D12-5E35-38AE-0BD3-EFA09B3C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87F3-9B27-EEDD-4DC5-7F43DD97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339A-563B-8DC1-1156-CD8302E8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614E-8B35-8CEE-F76F-F313407F4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304E-0359-5C69-66AA-91BB1B4C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01EA-912C-76F9-1B9E-D3361B34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BB68-9903-DCED-003E-8F9F92E0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8352-10C6-7DD0-0322-C6756CC5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E9AC-D03F-787B-B579-3F210D724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E7168-23DC-278E-6266-0186EDE8A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518E-955E-0EA0-D761-1A3CC9FF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CFDB-BE9E-FDF7-EF54-68E590BA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0406D-F10F-A949-DEB8-4E38023A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C26D-A918-DC34-8D34-CDC26E68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5D0D0-4887-EB0C-A9AE-5C2838DB8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8D31C-1A3B-A7C3-9767-44E144613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BF0B3-96F0-5550-E7F9-6A5674AF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B89F6-FD3B-2467-E255-F981489F6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A32F3-E88C-8363-38AE-C7AD0E31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E8DEC-1DB7-1ED6-7225-42BE9ECD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02CE3-45D1-2CFD-5B90-A589141A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B3EA-E626-F16F-92AE-28C5D575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22070-AD53-DC8F-ABD9-125A50DE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FB5A6-3A1F-6E7B-6486-AADA7DB0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FA70C-F45C-FBB6-F5F1-6BE90E52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1D284-AED4-EFDF-E521-6F1B6DF8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13AE9-FFEF-965A-0F72-80B57B9D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7D0C6-1265-0D40-D42A-A82A2FD3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9E6D-BB72-FB8D-BA74-28C0791B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683C-B613-FE3C-A9D4-741EEEBE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5753C-1325-126C-83B4-DD88C6AA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31BF2-85B0-725F-4E73-94C429DF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996A-4480-CC18-9573-309B75CC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06B4-AE5A-2A84-EB5A-A9F8DF8A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BA61-F01F-CAC6-5583-2A6A92E2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2AD-9D8F-9B44-4580-725940082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81296-E7BA-5468-90E9-C33A88031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683D3-0F0A-07B2-B72A-8849BEC1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86A9-212E-8358-70A2-FCBF8335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04381-BE06-F1C1-415E-5E6FD83D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BA089-0CEA-8DFF-AD77-13E90145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40C5F-4284-6DE9-269F-BA2C797C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B714-C43B-F6C4-7BBB-FA7E47921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41AE-586E-4E71-870C-F9029B25763B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414E6-5CC6-C2C9-B345-A745F45D3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6720-188A-1E7B-DC58-1E9B67503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2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100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213.png"/><Relationship Id="rId4" Type="http://schemas.openxmlformats.org/officeDocument/2006/relationships/image" Target="../media/image310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710.png"/><Relationship Id="rId4" Type="http://schemas.openxmlformats.org/officeDocument/2006/relationships/image" Target="../media/image310.png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51.png"/><Relationship Id="rId7" Type="http://schemas.openxmlformats.org/officeDocument/2006/relationships/image" Target="../media/image1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15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/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Anomaly detection and network traffic analysis: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used to identify anomalies or outliers in streaming data. By modeling normal behavior as a sparse signal, deviations from this model can be detected in real-time. This is valuable for cybersecurity, fraud detection, and monitoring network traffic for unusual patterns.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Online Natural Language Processing (NLP): </a:t>
            </a:r>
            <a:r>
              <a:rPr lang="en-US" dirty="0"/>
              <a:t>In real-time natural language processing tasks, noiseless sparse recovery can assist in extracting relevant features or patterns from streaming text data, making it useful for sentiment analysis, topic modeling, and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Real-time Compressive Imaging</a:t>
            </a:r>
            <a:r>
              <a:rPr lang="en-US" dirty="0"/>
              <a:t>: Compressive imaging techniques can be applied to streaming video or image data. By capturing and processing fewer measurements, noiseless sparse recovery can provide real-time reconstruction of high-resolution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from linear algebra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332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many numbers are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8273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167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5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721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26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3591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200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Very good approximation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/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0.99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≤1.01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2251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algorithm does this suggest?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475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algorithm does this suggest?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14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the problem with this approach?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2248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8130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9199CF6-3CC9-FB5F-E84A-91D43FA37A56}"/>
              </a:ext>
            </a:extLst>
          </p:cNvPr>
          <p:cNvSpPr/>
          <p:nvPr/>
        </p:nvSpPr>
        <p:spPr>
          <a:xfrm>
            <a:off x="10787563" y="3369219"/>
            <a:ext cx="524436" cy="48409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9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475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7148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2653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5047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/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578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885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183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0187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problem here?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6162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problem here?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C92B5E58-3ACB-8C69-A29A-049BA70102F2}"/>
                  </a:ext>
                </a:extLst>
              </p:cNvPr>
              <p:cNvSpPr/>
              <p:nvPr/>
            </p:nvSpPr>
            <p:spPr>
              <a:xfrm>
                <a:off x="7757000" y="2324598"/>
                <a:ext cx="4413941" cy="4102216"/>
              </a:xfrm>
              <a:custGeom>
                <a:avLst/>
                <a:gdLst>
                  <a:gd name="connsiteX0" fmla="*/ 11462 w 21600"/>
                  <a:gd name="connsiteY0" fmla="*/ 4342 h 21600"/>
                  <a:gd name="connsiteX1" fmla="*/ 14790 w 21600"/>
                  <a:gd name="connsiteY1" fmla="*/ 0 h 21600"/>
                  <a:gd name="connsiteX2" fmla="*/ 14525 w 21600"/>
                  <a:gd name="connsiteY2" fmla="*/ 5777 h 21600"/>
                  <a:gd name="connsiteX3" fmla="*/ 18007 w 21600"/>
                  <a:gd name="connsiteY3" fmla="*/ 3172 h 21600"/>
                  <a:gd name="connsiteX4" fmla="*/ 16380 w 21600"/>
                  <a:gd name="connsiteY4" fmla="*/ 6532 h 21600"/>
                  <a:gd name="connsiteX5" fmla="*/ 21600 w 21600"/>
                  <a:gd name="connsiteY5" fmla="*/ 6645 h 21600"/>
                  <a:gd name="connsiteX6" fmla="*/ 16985 w 21600"/>
                  <a:gd name="connsiteY6" fmla="*/ 9402 h 21600"/>
                  <a:gd name="connsiteX7" fmla="*/ 18270 w 21600"/>
                  <a:gd name="connsiteY7" fmla="*/ 11290 h 21600"/>
                  <a:gd name="connsiteX8" fmla="*/ 16380 w 21600"/>
                  <a:gd name="connsiteY8" fmla="*/ 12310 h 21600"/>
                  <a:gd name="connsiteX9" fmla="*/ 18877 w 21600"/>
                  <a:gd name="connsiteY9" fmla="*/ 15632 h 21600"/>
                  <a:gd name="connsiteX10" fmla="*/ 14640 w 21600"/>
                  <a:gd name="connsiteY10" fmla="*/ 14350 h 21600"/>
                  <a:gd name="connsiteX11" fmla="*/ 14942 w 21600"/>
                  <a:gd name="connsiteY11" fmla="*/ 17370 h 21600"/>
                  <a:gd name="connsiteX12" fmla="*/ 12180 w 21600"/>
                  <a:gd name="connsiteY12" fmla="*/ 15935 h 21600"/>
                  <a:gd name="connsiteX13" fmla="*/ 11612 w 21600"/>
                  <a:gd name="connsiteY13" fmla="*/ 18842 h 21600"/>
                  <a:gd name="connsiteX14" fmla="*/ 9872 w 21600"/>
                  <a:gd name="connsiteY14" fmla="*/ 17370 h 21600"/>
                  <a:gd name="connsiteX15" fmla="*/ 8700 w 21600"/>
                  <a:gd name="connsiteY15" fmla="*/ 19712 h 21600"/>
                  <a:gd name="connsiteX16" fmla="*/ 7527 w 21600"/>
                  <a:gd name="connsiteY16" fmla="*/ 18125 h 21600"/>
                  <a:gd name="connsiteX17" fmla="*/ 4917 w 21600"/>
                  <a:gd name="connsiteY17" fmla="*/ 21600 h 21600"/>
                  <a:gd name="connsiteX18" fmla="*/ 4805 w 21600"/>
                  <a:gd name="connsiteY18" fmla="*/ 18240 h 21600"/>
                  <a:gd name="connsiteX19" fmla="*/ 1285 w 21600"/>
                  <a:gd name="connsiteY19" fmla="*/ 17825 h 21600"/>
                  <a:gd name="connsiteX20" fmla="*/ 3330 w 21600"/>
                  <a:gd name="connsiteY20" fmla="*/ 15370 h 21600"/>
                  <a:gd name="connsiteX21" fmla="*/ 0 w 21600"/>
                  <a:gd name="connsiteY21" fmla="*/ 12877 h 21600"/>
                  <a:gd name="connsiteX22" fmla="*/ 3935 w 21600"/>
                  <a:gd name="connsiteY22" fmla="*/ 11592 h 21600"/>
                  <a:gd name="connsiteX23" fmla="*/ 1172 w 21600"/>
                  <a:gd name="connsiteY23" fmla="*/ 8270 h 21600"/>
                  <a:gd name="connsiteX24" fmla="*/ 5372 w 21600"/>
                  <a:gd name="connsiteY24" fmla="*/ 7817 h 21600"/>
                  <a:gd name="connsiteX25" fmla="*/ 4502 w 21600"/>
                  <a:gd name="connsiteY25" fmla="*/ 3625 h 21600"/>
                  <a:gd name="connsiteX26" fmla="*/ 8550 w 21600"/>
                  <a:gd name="connsiteY26" fmla="*/ 6382 h 21600"/>
                  <a:gd name="connsiteX27" fmla="*/ 9722 w 21600"/>
                  <a:gd name="connsiteY27" fmla="*/ 1887 h 21600"/>
                  <a:gd name="connsiteX28" fmla="*/ 11462 w 21600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2763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1572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5813 w 18003"/>
                  <a:gd name="connsiteY6" fmla="*/ 9402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6782 w 18003"/>
                  <a:gd name="connsiteY8" fmla="*/ 12699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3633 w 19140"/>
                  <a:gd name="connsiteY18" fmla="*/ 1824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5505 w 19140"/>
                  <a:gd name="connsiteY18" fmla="*/ 1469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6962 w 19832"/>
                  <a:gd name="connsiteY6" fmla="*/ 9791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8323 w 19832"/>
                  <a:gd name="connsiteY6" fmla="*/ 9742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6782 w 20331"/>
                  <a:gd name="connsiteY8" fmla="*/ 12699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4451 w 20331"/>
                  <a:gd name="connsiteY11" fmla="*/ 21163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331" h="21600">
                    <a:moveTo>
                      <a:pt x="10290" y="4342"/>
                    </a:moveTo>
                    <a:lnTo>
                      <a:pt x="13618" y="0"/>
                    </a:lnTo>
                    <a:cubicBezTo>
                      <a:pt x="13530" y="1926"/>
                      <a:pt x="13441" y="3851"/>
                      <a:pt x="13353" y="5777"/>
                    </a:cubicBezTo>
                    <a:lnTo>
                      <a:pt x="16835" y="3172"/>
                    </a:lnTo>
                    <a:lnTo>
                      <a:pt x="15208" y="6532"/>
                    </a:lnTo>
                    <a:lnTo>
                      <a:pt x="19832" y="7277"/>
                    </a:lnTo>
                    <a:lnTo>
                      <a:pt x="18323" y="9742"/>
                    </a:lnTo>
                    <a:cubicBezTo>
                      <a:pt x="18368" y="10242"/>
                      <a:pt x="20286" y="11714"/>
                      <a:pt x="20331" y="12214"/>
                    </a:cubicBezTo>
                    <a:cubicBezTo>
                      <a:pt x="20226" y="12684"/>
                      <a:pt x="18078" y="13445"/>
                      <a:pt x="17973" y="13915"/>
                    </a:cubicBezTo>
                    <a:cubicBezTo>
                      <a:pt x="17884" y="14487"/>
                      <a:pt x="18560" y="19486"/>
                      <a:pt x="18471" y="20058"/>
                    </a:cubicBezTo>
                    <a:lnTo>
                      <a:pt x="14447" y="16344"/>
                    </a:lnTo>
                    <a:cubicBezTo>
                      <a:pt x="14548" y="17351"/>
                      <a:pt x="14350" y="20156"/>
                      <a:pt x="14451" y="21163"/>
                    </a:cubicBezTo>
                    <a:lnTo>
                      <a:pt x="11008" y="15935"/>
                    </a:lnTo>
                    <a:lnTo>
                      <a:pt x="10440" y="18842"/>
                    </a:lnTo>
                    <a:lnTo>
                      <a:pt x="8700" y="17370"/>
                    </a:lnTo>
                    <a:lnTo>
                      <a:pt x="7528" y="19712"/>
                    </a:lnTo>
                    <a:lnTo>
                      <a:pt x="6355" y="18125"/>
                    </a:lnTo>
                    <a:lnTo>
                      <a:pt x="3745" y="21600"/>
                    </a:lnTo>
                    <a:cubicBezTo>
                      <a:pt x="3708" y="20480"/>
                      <a:pt x="5542" y="15810"/>
                      <a:pt x="5505" y="14690"/>
                    </a:cubicBezTo>
                    <a:lnTo>
                      <a:pt x="113" y="17825"/>
                    </a:lnTo>
                    <a:lnTo>
                      <a:pt x="2158" y="15370"/>
                    </a:lnTo>
                    <a:lnTo>
                      <a:pt x="274" y="13217"/>
                    </a:lnTo>
                    <a:lnTo>
                      <a:pt x="1572" y="11592"/>
                    </a:lnTo>
                    <a:lnTo>
                      <a:pt x="0" y="8270"/>
                    </a:lnTo>
                    <a:lnTo>
                      <a:pt x="4200" y="7817"/>
                    </a:lnTo>
                    <a:lnTo>
                      <a:pt x="3330" y="3625"/>
                    </a:lnTo>
                    <a:lnTo>
                      <a:pt x="7378" y="6382"/>
                    </a:lnTo>
                    <a:lnTo>
                      <a:pt x="8550" y="1887"/>
                    </a:lnTo>
                    <a:lnTo>
                      <a:pt x="10290" y="43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</a:rPr>
                  <a:t>Must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to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but the goal is to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C92B5E58-3ACB-8C69-A29A-049BA7010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000" y="2324598"/>
                <a:ext cx="4413941" cy="4102216"/>
              </a:xfrm>
              <a:custGeom>
                <a:avLst/>
                <a:gdLst>
                  <a:gd name="connsiteX0" fmla="*/ 11462 w 21600"/>
                  <a:gd name="connsiteY0" fmla="*/ 4342 h 21600"/>
                  <a:gd name="connsiteX1" fmla="*/ 14790 w 21600"/>
                  <a:gd name="connsiteY1" fmla="*/ 0 h 21600"/>
                  <a:gd name="connsiteX2" fmla="*/ 14525 w 21600"/>
                  <a:gd name="connsiteY2" fmla="*/ 5777 h 21600"/>
                  <a:gd name="connsiteX3" fmla="*/ 18007 w 21600"/>
                  <a:gd name="connsiteY3" fmla="*/ 3172 h 21600"/>
                  <a:gd name="connsiteX4" fmla="*/ 16380 w 21600"/>
                  <a:gd name="connsiteY4" fmla="*/ 6532 h 21600"/>
                  <a:gd name="connsiteX5" fmla="*/ 21600 w 21600"/>
                  <a:gd name="connsiteY5" fmla="*/ 6645 h 21600"/>
                  <a:gd name="connsiteX6" fmla="*/ 16985 w 21600"/>
                  <a:gd name="connsiteY6" fmla="*/ 9402 h 21600"/>
                  <a:gd name="connsiteX7" fmla="*/ 18270 w 21600"/>
                  <a:gd name="connsiteY7" fmla="*/ 11290 h 21600"/>
                  <a:gd name="connsiteX8" fmla="*/ 16380 w 21600"/>
                  <a:gd name="connsiteY8" fmla="*/ 12310 h 21600"/>
                  <a:gd name="connsiteX9" fmla="*/ 18877 w 21600"/>
                  <a:gd name="connsiteY9" fmla="*/ 15632 h 21600"/>
                  <a:gd name="connsiteX10" fmla="*/ 14640 w 21600"/>
                  <a:gd name="connsiteY10" fmla="*/ 14350 h 21600"/>
                  <a:gd name="connsiteX11" fmla="*/ 14942 w 21600"/>
                  <a:gd name="connsiteY11" fmla="*/ 17370 h 21600"/>
                  <a:gd name="connsiteX12" fmla="*/ 12180 w 21600"/>
                  <a:gd name="connsiteY12" fmla="*/ 15935 h 21600"/>
                  <a:gd name="connsiteX13" fmla="*/ 11612 w 21600"/>
                  <a:gd name="connsiteY13" fmla="*/ 18842 h 21600"/>
                  <a:gd name="connsiteX14" fmla="*/ 9872 w 21600"/>
                  <a:gd name="connsiteY14" fmla="*/ 17370 h 21600"/>
                  <a:gd name="connsiteX15" fmla="*/ 8700 w 21600"/>
                  <a:gd name="connsiteY15" fmla="*/ 19712 h 21600"/>
                  <a:gd name="connsiteX16" fmla="*/ 7527 w 21600"/>
                  <a:gd name="connsiteY16" fmla="*/ 18125 h 21600"/>
                  <a:gd name="connsiteX17" fmla="*/ 4917 w 21600"/>
                  <a:gd name="connsiteY17" fmla="*/ 21600 h 21600"/>
                  <a:gd name="connsiteX18" fmla="*/ 4805 w 21600"/>
                  <a:gd name="connsiteY18" fmla="*/ 18240 h 21600"/>
                  <a:gd name="connsiteX19" fmla="*/ 1285 w 21600"/>
                  <a:gd name="connsiteY19" fmla="*/ 17825 h 21600"/>
                  <a:gd name="connsiteX20" fmla="*/ 3330 w 21600"/>
                  <a:gd name="connsiteY20" fmla="*/ 15370 h 21600"/>
                  <a:gd name="connsiteX21" fmla="*/ 0 w 21600"/>
                  <a:gd name="connsiteY21" fmla="*/ 12877 h 21600"/>
                  <a:gd name="connsiteX22" fmla="*/ 3935 w 21600"/>
                  <a:gd name="connsiteY22" fmla="*/ 11592 h 21600"/>
                  <a:gd name="connsiteX23" fmla="*/ 1172 w 21600"/>
                  <a:gd name="connsiteY23" fmla="*/ 8270 h 21600"/>
                  <a:gd name="connsiteX24" fmla="*/ 5372 w 21600"/>
                  <a:gd name="connsiteY24" fmla="*/ 7817 h 21600"/>
                  <a:gd name="connsiteX25" fmla="*/ 4502 w 21600"/>
                  <a:gd name="connsiteY25" fmla="*/ 3625 h 21600"/>
                  <a:gd name="connsiteX26" fmla="*/ 8550 w 21600"/>
                  <a:gd name="connsiteY26" fmla="*/ 6382 h 21600"/>
                  <a:gd name="connsiteX27" fmla="*/ 9722 w 21600"/>
                  <a:gd name="connsiteY27" fmla="*/ 1887 h 21600"/>
                  <a:gd name="connsiteX28" fmla="*/ 11462 w 21600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2763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1572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5813 w 18003"/>
                  <a:gd name="connsiteY6" fmla="*/ 9402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6782 w 18003"/>
                  <a:gd name="connsiteY8" fmla="*/ 12699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3633 w 19140"/>
                  <a:gd name="connsiteY18" fmla="*/ 1824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5505 w 19140"/>
                  <a:gd name="connsiteY18" fmla="*/ 1469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6962 w 19832"/>
                  <a:gd name="connsiteY6" fmla="*/ 9791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8323 w 19832"/>
                  <a:gd name="connsiteY6" fmla="*/ 9742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6782 w 20331"/>
                  <a:gd name="connsiteY8" fmla="*/ 12699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4451 w 20331"/>
                  <a:gd name="connsiteY11" fmla="*/ 21163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331" h="21600">
                    <a:moveTo>
                      <a:pt x="10290" y="4342"/>
                    </a:moveTo>
                    <a:lnTo>
                      <a:pt x="13618" y="0"/>
                    </a:lnTo>
                    <a:cubicBezTo>
                      <a:pt x="13530" y="1926"/>
                      <a:pt x="13441" y="3851"/>
                      <a:pt x="13353" y="5777"/>
                    </a:cubicBezTo>
                    <a:lnTo>
                      <a:pt x="16835" y="3172"/>
                    </a:lnTo>
                    <a:lnTo>
                      <a:pt x="15208" y="6532"/>
                    </a:lnTo>
                    <a:lnTo>
                      <a:pt x="19832" y="7277"/>
                    </a:lnTo>
                    <a:lnTo>
                      <a:pt x="18323" y="9742"/>
                    </a:lnTo>
                    <a:cubicBezTo>
                      <a:pt x="18368" y="10242"/>
                      <a:pt x="20286" y="11714"/>
                      <a:pt x="20331" y="12214"/>
                    </a:cubicBezTo>
                    <a:cubicBezTo>
                      <a:pt x="20226" y="12684"/>
                      <a:pt x="18078" y="13445"/>
                      <a:pt x="17973" y="13915"/>
                    </a:cubicBezTo>
                    <a:cubicBezTo>
                      <a:pt x="17884" y="14487"/>
                      <a:pt x="18560" y="19486"/>
                      <a:pt x="18471" y="20058"/>
                    </a:cubicBezTo>
                    <a:lnTo>
                      <a:pt x="14447" y="16344"/>
                    </a:lnTo>
                    <a:cubicBezTo>
                      <a:pt x="14548" y="17351"/>
                      <a:pt x="14350" y="20156"/>
                      <a:pt x="14451" y="21163"/>
                    </a:cubicBezTo>
                    <a:lnTo>
                      <a:pt x="11008" y="15935"/>
                    </a:lnTo>
                    <a:lnTo>
                      <a:pt x="10440" y="18842"/>
                    </a:lnTo>
                    <a:lnTo>
                      <a:pt x="8700" y="17370"/>
                    </a:lnTo>
                    <a:lnTo>
                      <a:pt x="7528" y="19712"/>
                    </a:lnTo>
                    <a:lnTo>
                      <a:pt x="6355" y="18125"/>
                    </a:lnTo>
                    <a:lnTo>
                      <a:pt x="3745" y="21600"/>
                    </a:lnTo>
                    <a:cubicBezTo>
                      <a:pt x="3708" y="20480"/>
                      <a:pt x="5542" y="15810"/>
                      <a:pt x="5505" y="14690"/>
                    </a:cubicBezTo>
                    <a:lnTo>
                      <a:pt x="113" y="17825"/>
                    </a:lnTo>
                    <a:lnTo>
                      <a:pt x="2158" y="15370"/>
                    </a:lnTo>
                    <a:lnTo>
                      <a:pt x="274" y="13217"/>
                    </a:lnTo>
                    <a:lnTo>
                      <a:pt x="1572" y="11592"/>
                    </a:lnTo>
                    <a:lnTo>
                      <a:pt x="0" y="8270"/>
                    </a:lnTo>
                    <a:lnTo>
                      <a:pt x="4200" y="7817"/>
                    </a:lnTo>
                    <a:lnTo>
                      <a:pt x="3330" y="3625"/>
                    </a:lnTo>
                    <a:lnTo>
                      <a:pt x="7378" y="6382"/>
                    </a:lnTo>
                    <a:lnTo>
                      <a:pt x="8550" y="1887"/>
                    </a:lnTo>
                    <a:lnTo>
                      <a:pt x="10290" y="4342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5283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We do not need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it is also fine to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7543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We do not need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it is also fine to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6726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Not too many samples,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small, but enough to find a good approximation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is large enough to find a good approximation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984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want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high probability, one of these guesses will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048000" y="3780724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80724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3477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However, the wrong guesses will have too many samples</a:t>
                </a: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9375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However, the wrong guesses will have too many samples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Fix</a:t>
                </a:r>
                <a:r>
                  <a:rPr lang="en-US" dirty="0"/>
                  <a:t>: Dynamically changing guess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subsampling</a:t>
                </a:r>
                <a:endParaRPr lang="en-US" sz="28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19413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158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/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/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3CDE72D-D6FE-6CEC-D1EA-2A56708ADAF2}"/>
              </a:ext>
            </a:extLst>
          </p:cNvPr>
          <p:cNvSpPr/>
          <p:nvPr/>
        </p:nvSpPr>
        <p:spPr>
          <a:xfrm>
            <a:off x="8294255" y="4442690"/>
            <a:ext cx="637309" cy="12561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47846-0A93-72C2-30F0-8F1CBE8069C7}"/>
              </a:ext>
            </a:extLst>
          </p:cNvPr>
          <p:cNvSpPr/>
          <p:nvPr/>
        </p:nvSpPr>
        <p:spPr>
          <a:xfrm>
            <a:off x="8340437" y="5916159"/>
            <a:ext cx="803564" cy="791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DFA58-753A-1FDB-584D-F312F22E1A35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112000" y="6101681"/>
            <a:ext cx="1228437" cy="21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D7BB5-663E-1113-0368-0B7481CB79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34545" y="5070763"/>
            <a:ext cx="2059710" cy="50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0158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42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/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/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3CDE72D-D6FE-6CEC-D1EA-2A56708ADAF2}"/>
              </a:ext>
            </a:extLst>
          </p:cNvPr>
          <p:cNvSpPr/>
          <p:nvPr/>
        </p:nvSpPr>
        <p:spPr>
          <a:xfrm>
            <a:off x="8294255" y="4442690"/>
            <a:ext cx="637309" cy="12561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47846-0A93-72C2-30F0-8F1CBE8069C7}"/>
              </a:ext>
            </a:extLst>
          </p:cNvPr>
          <p:cNvSpPr/>
          <p:nvPr/>
        </p:nvSpPr>
        <p:spPr>
          <a:xfrm>
            <a:off x="8340437" y="5916159"/>
            <a:ext cx="803564" cy="791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DFA58-753A-1FDB-584D-F312F22E1A35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112000" y="6101681"/>
            <a:ext cx="1228437" cy="21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D7BB5-663E-1113-0368-0B7481CB79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34545" y="5070763"/>
            <a:ext cx="2059710" cy="50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690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Algorithm stores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elements from the stream, 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01550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distinct elements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Return a random sample, so that each item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chosen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say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1000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Data summarization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322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</a:t>
            </a:r>
          </a:p>
        </p:txBody>
      </p:sp>
    </p:spTree>
    <p:extLst>
      <p:ext uri="{BB962C8B-B14F-4D97-AF65-F5344CB8AC3E}">
        <p14:creationId xmlns:p14="http://schemas.microsoft.com/office/powerpoint/2010/main" val="25332513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 </a:t>
            </a:r>
            <a:r>
              <a:rPr lang="en-US" dirty="0">
                <a:solidFill>
                  <a:srgbClr val="FF0000"/>
                </a:solidFill>
              </a:rPr>
              <a:t>NO!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D245E-43DF-0E7A-2B8A-79069E98BBA2}"/>
              </a:ext>
            </a:extLst>
          </p:cNvPr>
          <p:cNvSpPr txBox="1"/>
          <p:nvPr/>
        </p:nvSpPr>
        <p:spPr>
          <a:xfrm>
            <a:off x="838200" y="3661378"/>
            <a:ext cx="1073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1 2 2 2 2 2 2 2 2 2 2 2 2 2 2 2 2 2 2 2 2 </a:t>
            </a:r>
          </a:p>
        </p:txBody>
      </p:sp>
    </p:spTree>
    <p:extLst>
      <p:ext uri="{BB962C8B-B14F-4D97-AF65-F5344CB8AC3E}">
        <p14:creationId xmlns:p14="http://schemas.microsoft.com/office/powerpoint/2010/main" val="35237065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Modify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estimation algorithm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4157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6255</Words>
  <Application>Microsoft Office PowerPoint</Application>
  <PresentationFormat>Widescreen</PresentationFormat>
  <Paragraphs>1045</Paragraphs>
  <Slides>132</Slides>
  <Notes>59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38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Sparse Recovery</vt:lpstr>
      <vt:lpstr>Applications of Sparse Recovery</vt:lpstr>
      <vt:lpstr>Applications of Sparse Recovery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Finding p</vt:lpstr>
      <vt:lpstr>Finding p</vt:lpstr>
      <vt:lpstr>Finding p</vt:lpstr>
      <vt:lpstr>Finding p</vt:lpstr>
      <vt:lpstr>Finding p</vt:lpstr>
      <vt:lpstr>Finding p</vt:lpstr>
      <vt:lpstr>Finding p</vt:lpstr>
      <vt:lpstr>Finding p</vt:lpstr>
      <vt:lpstr>Distinct Elements (F_0 Estimation)</vt:lpstr>
      <vt:lpstr>L_0 Sampling</vt:lpstr>
      <vt:lpstr>L_0 Sampling</vt:lpstr>
      <vt:lpstr>L_0 Sampling</vt:lpstr>
      <vt:lpstr>L_0 Sampling</vt:lpstr>
      <vt:lpstr>Clustering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9</cp:revision>
  <dcterms:created xsi:type="dcterms:W3CDTF">2023-09-24T00:25:19Z</dcterms:created>
  <dcterms:modified xsi:type="dcterms:W3CDTF">2023-10-02T01:13:41Z</dcterms:modified>
</cp:coreProperties>
</file>