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788" r:id="rId2"/>
    <p:sldId id="989" r:id="rId3"/>
    <p:sldId id="991" r:id="rId4"/>
    <p:sldId id="994" r:id="rId5"/>
    <p:sldId id="995" r:id="rId6"/>
    <p:sldId id="996" r:id="rId7"/>
    <p:sldId id="990" r:id="rId8"/>
    <p:sldId id="997" r:id="rId9"/>
    <p:sldId id="998" r:id="rId10"/>
    <p:sldId id="1000" r:id="rId11"/>
    <p:sldId id="1001" r:id="rId12"/>
    <p:sldId id="1002" r:id="rId13"/>
    <p:sldId id="1003" r:id="rId14"/>
    <p:sldId id="1009" r:id="rId15"/>
    <p:sldId id="1008" r:id="rId16"/>
    <p:sldId id="1010" r:id="rId17"/>
    <p:sldId id="1012" r:id="rId18"/>
    <p:sldId id="1011" r:id="rId19"/>
    <p:sldId id="1013" r:id="rId20"/>
    <p:sldId id="1014" r:id="rId21"/>
    <p:sldId id="1015" r:id="rId22"/>
    <p:sldId id="1016" r:id="rId23"/>
    <p:sldId id="1004" r:id="rId24"/>
    <p:sldId id="1017" r:id="rId25"/>
    <p:sldId id="1018" r:id="rId26"/>
    <p:sldId id="1005" r:id="rId27"/>
    <p:sldId id="1019" r:id="rId28"/>
    <p:sldId id="1125" r:id="rId29"/>
    <p:sldId id="1109" r:id="rId30"/>
    <p:sldId id="1116" r:id="rId31"/>
    <p:sldId id="1123" r:id="rId32"/>
    <p:sldId id="1124" r:id="rId33"/>
    <p:sldId id="1121" r:id="rId34"/>
    <p:sldId id="1127" r:id="rId35"/>
    <p:sldId id="1128" r:id="rId36"/>
    <p:sldId id="1126" r:id="rId37"/>
    <p:sldId id="1130" r:id="rId38"/>
    <p:sldId id="1131" r:id="rId39"/>
    <p:sldId id="113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A64D2-E7AC-40C0-9AEA-AE07160CA0B4}" v="3068" dt="2024-03-15T17:46:30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6CA64D2-E7AC-40C0-9AEA-AE07160CA0B4}"/>
    <pc:docChg chg="undo redo custSel addSld delSld modSld sldOrd">
      <pc:chgData name="Samson Zhou" userId="be955f33642ecbf5" providerId="LiveId" clId="{C6CA64D2-E7AC-40C0-9AEA-AE07160CA0B4}" dt="2024-03-15T17:52:34.420" v="6652"/>
      <pc:docMkLst>
        <pc:docMk/>
      </pc:docMkLst>
      <pc:sldChg chg="modSp mod">
        <pc:chgData name="Samson Zhou" userId="be955f33642ecbf5" providerId="LiveId" clId="{C6CA64D2-E7AC-40C0-9AEA-AE07160CA0B4}" dt="2024-03-14T19:21:28.277" v="126" actId="20577"/>
        <pc:sldMkLst>
          <pc:docMk/>
          <pc:sldMk cId="3156464587" sldId="989"/>
        </pc:sldMkLst>
        <pc:graphicFrameChg chg="modGraphic">
          <ac:chgData name="Samson Zhou" userId="be955f33642ecbf5" providerId="LiveId" clId="{C6CA64D2-E7AC-40C0-9AEA-AE07160CA0B4}" dt="2024-03-14T19:21:28.277" v="126" actId="20577"/>
          <ac:graphicFrameMkLst>
            <pc:docMk/>
            <pc:sldMk cId="3156464587" sldId="989"/>
            <ac:graphicFrameMk id="4" creationId="{1A5879E1-2590-3601-A01D-58C2D47F86C6}"/>
          </ac:graphicFrameMkLst>
        </pc:graphicFrameChg>
      </pc:sldChg>
      <pc:sldChg chg="addSp modSp mod">
        <pc:chgData name="Samson Zhou" userId="be955f33642ecbf5" providerId="LiveId" clId="{C6CA64D2-E7AC-40C0-9AEA-AE07160CA0B4}" dt="2024-03-14T20:27:12.634" v="694" actId="20577"/>
        <pc:sldMkLst>
          <pc:docMk/>
          <pc:sldMk cId="413663222" sldId="990"/>
        </pc:sldMkLst>
        <pc:spChg chg="mod">
          <ac:chgData name="Samson Zhou" userId="be955f33642ecbf5" providerId="LiveId" clId="{C6CA64D2-E7AC-40C0-9AEA-AE07160CA0B4}" dt="2024-03-14T20:13:49.342" v="500" actId="20577"/>
          <ac:spMkLst>
            <pc:docMk/>
            <pc:sldMk cId="413663222" sldId="99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27:12.634" v="694" actId="20577"/>
          <ac:spMkLst>
            <pc:docMk/>
            <pc:sldMk cId="413663222" sldId="990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4T20:20:48.862" v="687" actId="1076"/>
          <ac:spMkLst>
            <pc:docMk/>
            <pc:sldMk cId="413663222" sldId="990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4T20:17:16.261" v="578"/>
          <ac:spMkLst>
            <pc:docMk/>
            <pc:sldMk cId="413663222" sldId="990"/>
            <ac:spMk id="5" creationId="{777C36E2-8368-A799-A63C-598DB6D2F7FA}"/>
          </ac:spMkLst>
        </pc:spChg>
        <pc:spChg chg="add mod">
          <ac:chgData name="Samson Zhou" userId="be955f33642ecbf5" providerId="LiveId" clId="{C6CA64D2-E7AC-40C0-9AEA-AE07160CA0B4}" dt="2024-03-14T20:17:30.646" v="593"/>
          <ac:spMkLst>
            <pc:docMk/>
            <pc:sldMk cId="413663222" sldId="990"/>
            <ac:spMk id="6" creationId="{F38A1CFC-076C-FD4D-55B3-08FB442528B5}"/>
          </ac:spMkLst>
        </pc:spChg>
        <pc:spChg chg="add mod">
          <ac:chgData name="Samson Zhou" userId="be955f33642ecbf5" providerId="LiveId" clId="{C6CA64D2-E7AC-40C0-9AEA-AE07160CA0B4}" dt="2024-03-14T20:20:35.709" v="677" actId="1076"/>
          <ac:spMkLst>
            <pc:docMk/>
            <pc:sldMk cId="413663222" sldId="990"/>
            <ac:spMk id="8" creationId="{8AEE3396-E3A5-81C2-D9D7-0563426896E0}"/>
          </ac:spMkLst>
        </pc:spChg>
      </pc:sldChg>
      <pc:sldChg chg="addSp delSp modSp mod">
        <pc:chgData name="Samson Zhou" userId="be955f33642ecbf5" providerId="LiveId" clId="{C6CA64D2-E7AC-40C0-9AEA-AE07160CA0B4}" dt="2024-03-14T20:05:02.473" v="323" actId="27636"/>
        <pc:sldMkLst>
          <pc:docMk/>
          <pc:sldMk cId="1736942853" sldId="991"/>
        </pc:sldMkLst>
        <pc:spChg chg="mod">
          <ac:chgData name="Samson Zhou" userId="be955f33642ecbf5" providerId="LiveId" clId="{C6CA64D2-E7AC-40C0-9AEA-AE07160CA0B4}" dt="2024-03-14T20:05:02.473" v="323" actId="27636"/>
          <ac:spMkLst>
            <pc:docMk/>
            <pc:sldMk cId="1736942853" sldId="991"/>
            <ac:spMk id="3" creationId="{79E379A0-5570-090E-48E9-2E515B1C9994}"/>
          </ac:spMkLst>
        </pc:spChg>
        <pc:graphicFrameChg chg="del">
          <ac:chgData name="Samson Zhou" userId="be955f33642ecbf5" providerId="LiveId" clId="{C6CA64D2-E7AC-40C0-9AEA-AE07160CA0B4}" dt="2024-03-14T19:21:35.907" v="127" actId="478"/>
          <ac:graphicFrameMkLst>
            <pc:docMk/>
            <pc:sldMk cId="1736942853" sldId="991"/>
            <ac:graphicFrameMk id="4" creationId="{BB117128-FC7F-EAC1-2A06-78B4A7B84D84}"/>
          </ac:graphicFrameMkLst>
        </pc:graphicFrameChg>
        <pc:graphicFrameChg chg="add del mod">
          <ac:chgData name="Samson Zhou" userId="be955f33642ecbf5" providerId="LiveId" clId="{C6CA64D2-E7AC-40C0-9AEA-AE07160CA0B4}" dt="2024-03-14T19:22:23.931" v="144" actId="478"/>
          <ac:graphicFrameMkLst>
            <pc:docMk/>
            <pc:sldMk cId="1736942853" sldId="991"/>
            <ac:graphicFrameMk id="5" creationId="{EE24D31F-A42F-DBE9-9E04-351A771A47FF}"/>
          </ac:graphicFrameMkLst>
        </pc:graphicFrameChg>
        <pc:graphicFrameChg chg="add mod">
          <ac:chgData name="Samson Zhou" userId="be955f33642ecbf5" providerId="LiveId" clId="{C6CA64D2-E7AC-40C0-9AEA-AE07160CA0B4}" dt="2024-03-14T19:22:24.306" v="145"/>
          <ac:graphicFrameMkLst>
            <pc:docMk/>
            <pc:sldMk cId="1736942853" sldId="991"/>
            <ac:graphicFrameMk id="6" creationId="{1F2EA90D-0E23-F444-FCD5-608DE65F19F5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0.586" v="324"/>
        <pc:sldMkLst>
          <pc:docMk/>
          <pc:sldMk cId="2126065639" sldId="994"/>
        </pc:sldMkLst>
        <pc:spChg chg="mod">
          <ac:chgData name="Samson Zhou" userId="be955f33642ecbf5" providerId="LiveId" clId="{C6CA64D2-E7AC-40C0-9AEA-AE07160CA0B4}" dt="2024-03-14T20:05:10.586" v="324"/>
          <ac:spMkLst>
            <pc:docMk/>
            <pc:sldMk cId="2126065639" sldId="994"/>
            <ac:spMk id="3" creationId="{3DD36D49-EAB1-EEAD-278D-AAF1309FD944}"/>
          </ac:spMkLst>
        </pc:spChg>
        <pc:graphicFrameChg chg="del">
          <ac:chgData name="Samson Zhou" userId="be955f33642ecbf5" providerId="LiveId" clId="{C6CA64D2-E7AC-40C0-9AEA-AE07160CA0B4}" dt="2024-03-14T19:21:50.895" v="130" actId="478"/>
          <ac:graphicFrameMkLst>
            <pc:docMk/>
            <pc:sldMk cId="2126065639" sldId="994"/>
            <ac:graphicFrameMk id="4" creationId="{C24B3B34-902C-63B0-045A-4213CC7F0390}"/>
          </ac:graphicFrameMkLst>
        </pc:graphicFrameChg>
        <pc:graphicFrameChg chg="add del mod">
          <ac:chgData name="Samson Zhou" userId="be955f33642ecbf5" providerId="LiveId" clId="{C6CA64D2-E7AC-40C0-9AEA-AE07160CA0B4}" dt="2024-03-14T19:22:20.039" v="142" actId="478"/>
          <ac:graphicFrameMkLst>
            <pc:docMk/>
            <pc:sldMk cId="2126065639" sldId="994"/>
            <ac:graphicFrameMk id="5" creationId="{D8154CAF-FAD6-482A-AC60-A73E45060140}"/>
          </ac:graphicFrameMkLst>
        </pc:graphicFrameChg>
        <pc:graphicFrameChg chg="add mod">
          <ac:chgData name="Samson Zhou" userId="be955f33642ecbf5" providerId="LiveId" clId="{C6CA64D2-E7AC-40C0-9AEA-AE07160CA0B4}" dt="2024-03-14T19:22:20.382" v="143"/>
          <ac:graphicFrameMkLst>
            <pc:docMk/>
            <pc:sldMk cId="2126065639" sldId="994"/>
            <ac:graphicFrameMk id="6" creationId="{08969B80-AB1C-327F-61BB-C337AFC87643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8.795" v="325"/>
        <pc:sldMkLst>
          <pc:docMk/>
          <pc:sldMk cId="3364541036" sldId="995"/>
        </pc:sldMkLst>
        <pc:spChg chg="mod">
          <ac:chgData name="Samson Zhou" userId="be955f33642ecbf5" providerId="LiveId" clId="{C6CA64D2-E7AC-40C0-9AEA-AE07160CA0B4}" dt="2024-03-14T20:05:18.795" v="325"/>
          <ac:spMkLst>
            <pc:docMk/>
            <pc:sldMk cId="3364541036" sldId="995"/>
            <ac:spMk id="3" creationId="{B8C70295-3180-4759-3BC9-A057CF72E05A}"/>
          </ac:spMkLst>
        </pc:spChg>
        <pc:graphicFrameChg chg="del">
          <ac:chgData name="Samson Zhou" userId="be955f33642ecbf5" providerId="LiveId" clId="{C6CA64D2-E7AC-40C0-9AEA-AE07160CA0B4}" dt="2024-03-14T19:21:54.598" v="132" actId="478"/>
          <ac:graphicFrameMkLst>
            <pc:docMk/>
            <pc:sldMk cId="3364541036" sldId="995"/>
            <ac:graphicFrameMk id="4" creationId="{4E53DC93-47F1-CA35-CE96-6FF9E202C9A7}"/>
          </ac:graphicFrameMkLst>
        </pc:graphicFrameChg>
        <pc:graphicFrameChg chg="add del mod">
          <ac:chgData name="Samson Zhou" userId="be955f33642ecbf5" providerId="LiveId" clId="{C6CA64D2-E7AC-40C0-9AEA-AE07160CA0B4}" dt="2024-03-14T19:22:14.992" v="140" actId="478"/>
          <ac:graphicFrameMkLst>
            <pc:docMk/>
            <pc:sldMk cId="3364541036" sldId="995"/>
            <ac:graphicFrameMk id="5" creationId="{AFC0D72A-C8EC-74B4-4273-A0968539837F}"/>
          </ac:graphicFrameMkLst>
        </pc:graphicFrameChg>
        <pc:graphicFrameChg chg="add mod">
          <ac:chgData name="Samson Zhou" userId="be955f33642ecbf5" providerId="LiveId" clId="{C6CA64D2-E7AC-40C0-9AEA-AE07160CA0B4}" dt="2024-03-14T19:22:15.398" v="141"/>
          <ac:graphicFrameMkLst>
            <pc:docMk/>
            <pc:sldMk cId="3364541036" sldId="995"/>
            <ac:graphicFrameMk id="6" creationId="{876C0352-B64A-F24E-314E-4EDA98A298A7}"/>
          </ac:graphicFrameMkLst>
        </pc:graphicFrameChg>
      </pc:sldChg>
      <pc:sldChg chg="addSp delSp modSp mod">
        <pc:chgData name="Samson Zhou" userId="be955f33642ecbf5" providerId="LiveId" clId="{C6CA64D2-E7AC-40C0-9AEA-AE07160CA0B4}" dt="2024-03-15T17:31:28.981" v="5758" actId="207"/>
        <pc:sldMkLst>
          <pc:docMk/>
          <pc:sldMk cId="2665117963" sldId="996"/>
        </pc:sldMkLst>
        <pc:spChg chg="mod">
          <ac:chgData name="Samson Zhou" userId="be955f33642ecbf5" providerId="LiveId" clId="{C6CA64D2-E7AC-40C0-9AEA-AE07160CA0B4}" dt="2024-03-15T17:31:28.981" v="5758" actId="207"/>
          <ac:spMkLst>
            <pc:docMk/>
            <pc:sldMk cId="2665117963" sldId="996"/>
            <ac:spMk id="3" creationId="{44FEB073-7153-4A58-1671-F60FBBAAB2AE}"/>
          </ac:spMkLst>
        </pc:spChg>
        <pc:spChg chg="add mod">
          <ac:chgData name="Samson Zhou" userId="be955f33642ecbf5" providerId="LiveId" clId="{C6CA64D2-E7AC-40C0-9AEA-AE07160CA0B4}" dt="2024-03-14T20:07:39.508" v="372" actId="1076"/>
          <ac:spMkLst>
            <pc:docMk/>
            <pc:sldMk cId="2665117963" sldId="996"/>
            <ac:spMk id="8" creationId="{F129D4F0-AE35-704D-20C5-2F6BC2BAF9D7}"/>
          </ac:spMkLst>
        </pc:spChg>
        <pc:graphicFrameChg chg="del mod modGraphic">
          <ac:chgData name="Samson Zhou" userId="be955f33642ecbf5" providerId="LiveId" clId="{C6CA64D2-E7AC-40C0-9AEA-AE07160CA0B4}" dt="2024-03-14T19:22:05.272" v="137" actId="478"/>
          <ac:graphicFrameMkLst>
            <pc:docMk/>
            <pc:sldMk cId="2665117963" sldId="996"/>
            <ac:graphicFrameMk id="4" creationId="{1CAF956B-A6E1-7CFB-5C54-2DED44D81BBD}"/>
          </ac:graphicFrameMkLst>
        </pc:graphicFrameChg>
        <pc:graphicFrameChg chg="add mod">
          <ac:chgData name="Samson Zhou" userId="be955f33642ecbf5" providerId="LiveId" clId="{C6CA64D2-E7AC-40C0-9AEA-AE07160CA0B4}" dt="2024-03-14T19:22:09.299" v="139" actId="1076"/>
          <ac:graphicFrameMkLst>
            <pc:docMk/>
            <pc:sldMk cId="2665117963" sldId="996"/>
            <ac:graphicFrameMk id="5" creationId="{E8D72D6A-C3C5-6148-6B12-D3203C59224A}"/>
          </ac:graphicFrameMkLst>
        </pc:graphicFrameChg>
      </pc:sldChg>
      <pc:sldChg chg="modSp add mod">
        <pc:chgData name="Samson Zhou" userId="be955f33642ecbf5" providerId="LiveId" clId="{C6CA64D2-E7AC-40C0-9AEA-AE07160CA0B4}" dt="2024-03-15T17:39:51.935" v="6078" actId="1076"/>
        <pc:sldMkLst>
          <pc:docMk/>
          <pc:sldMk cId="705625555" sldId="997"/>
        </pc:sldMkLst>
        <pc:spChg chg="mod">
          <ac:chgData name="Samson Zhou" userId="be955f33642ecbf5" providerId="LiveId" clId="{C6CA64D2-E7AC-40C0-9AEA-AE07160CA0B4}" dt="2024-03-14T20:27:30.563" v="713" actId="20577"/>
          <ac:spMkLst>
            <pc:docMk/>
            <pc:sldMk cId="705625555" sldId="99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9:34.497" v="6068" actId="20577"/>
          <ac:spMkLst>
            <pc:docMk/>
            <pc:sldMk cId="705625555" sldId="997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39:51.935" v="6078" actId="1076"/>
          <ac:spMkLst>
            <pc:docMk/>
            <pc:sldMk cId="705625555" sldId="997"/>
            <ac:spMk id="8" creationId="{8AEE3396-E3A5-81C2-D9D7-0563426896E0}"/>
          </ac:spMkLst>
        </pc:spChg>
      </pc:sldChg>
      <pc:sldChg chg="add del">
        <pc:chgData name="Samson Zhou" userId="be955f33642ecbf5" providerId="LiveId" clId="{C6CA64D2-E7AC-40C0-9AEA-AE07160CA0B4}" dt="2024-03-14T20:06:32.497" v="328" actId="47"/>
        <pc:sldMkLst>
          <pc:docMk/>
          <pc:sldMk cId="3500855822" sldId="997"/>
        </pc:sldMkLst>
      </pc:sldChg>
      <pc:sldChg chg="delSp modSp add mod">
        <pc:chgData name="Samson Zhou" userId="be955f33642ecbf5" providerId="LiveId" clId="{C6CA64D2-E7AC-40C0-9AEA-AE07160CA0B4}" dt="2024-03-14T20:44:37.897" v="1166" actId="20577"/>
        <pc:sldMkLst>
          <pc:docMk/>
          <pc:sldMk cId="2162472564" sldId="998"/>
        </pc:sldMkLst>
        <pc:spChg chg="mod">
          <ac:chgData name="Samson Zhou" userId="be955f33642ecbf5" providerId="LiveId" clId="{C6CA64D2-E7AC-40C0-9AEA-AE07160CA0B4}" dt="2024-03-14T20:44:37.897" v="1166" actId="20577"/>
          <ac:spMkLst>
            <pc:docMk/>
            <pc:sldMk cId="2162472564" sldId="998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0:33:05.149" v="832" actId="478"/>
          <ac:spMkLst>
            <pc:docMk/>
            <pc:sldMk cId="2162472564" sldId="998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0:33:06.791" v="833" actId="478"/>
          <ac:spMkLst>
            <pc:docMk/>
            <pc:sldMk cId="2162472564" sldId="998"/>
            <ac:spMk id="8" creationId="{8AEE3396-E3A5-81C2-D9D7-0563426896E0}"/>
          </ac:spMkLst>
        </pc:spChg>
      </pc:sldChg>
      <pc:sldChg chg="delSp modSp add del mod">
        <pc:chgData name="Samson Zhou" userId="be955f33642ecbf5" providerId="LiveId" clId="{C6CA64D2-E7AC-40C0-9AEA-AE07160CA0B4}" dt="2024-03-14T20:47:03.966" v="1191" actId="47"/>
        <pc:sldMkLst>
          <pc:docMk/>
          <pc:sldMk cId="39422739" sldId="999"/>
        </pc:sldMkLst>
        <pc:spChg chg="mod">
          <ac:chgData name="Samson Zhou" userId="be955f33642ecbf5" providerId="LiveId" clId="{C6CA64D2-E7AC-40C0-9AEA-AE07160CA0B4}" dt="2024-03-14T20:46:34.170" v="1174" actId="14100"/>
          <ac:spMkLst>
            <pc:docMk/>
            <pc:sldMk cId="39422739" sldId="999"/>
            <ac:spMk id="3" creationId="{44FEB073-7153-4A58-1671-F60FBBAAB2AE}"/>
          </ac:spMkLst>
        </pc:spChg>
        <pc:spChg chg="del mod">
          <ac:chgData name="Samson Zhou" userId="be955f33642ecbf5" providerId="LiveId" clId="{C6CA64D2-E7AC-40C0-9AEA-AE07160CA0B4}" dt="2024-03-14T20:46:30.892" v="1173" actId="478"/>
          <ac:spMkLst>
            <pc:docMk/>
            <pc:sldMk cId="39422739" sldId="999"/>
            <ac:spMk id="7" creationId="{1F0D1F4D-E236-9AF9-BD2D-854F2D01EEDB}"/>
          </ac:spMkLst>
        </pc:spChg>
        <pc:graphicFrameChg chg="del modGraphic">
          <ac:chgData name="Samson Zhou" userId="be955f33642ecbf5" providerId="LiveId" clId="{C6CA64D2-E7AC-40C0-9AEA-AE07160CA0B4}" dt="2024-03-14T20:46:20.132" v="1171" actId="478"/>
          <ac:graphicFrameMkLst>
            <pc:docMk/>
            <pc:sldMk cId="39422739" sldId="999"/>
            <ac:graphicFrameMk id="5" creationId="{E8D72D6A-C3C5-6148-6B12-D3203C59224A}"/>
          </ac:graphicFrameMkLst>
        </pc:graphicFrameChg>
      </pc:sldChg>
      <pc:sldChg chg="add del">
        <pc:chgData name="Samson Zhou" userId="be955f33642ecbf5" providerId="LiveId" clId="{C6CA64D2-E7AC-40C0-9AEA-AE07160CA0B4}" dt="2024-03-14T20:46:14.031" v="1168"/>
        <pc:sldMkLst>
          <pc:docMk/>
          <pc:sldMk cId="4065204711" sldId="999"/>
        </pc:sldMkLst>
      </pc:sldChg>
      <pc:sldChg chg="addSp delSp modSp add mod">
        <pc:chgData name="Samson Zhou" userId="be955f33642ecbf5" providerId="LiveId" clId="{C6CA64D2-E7AC-40C0-9AEA-AE07160CA0B4}" dt="2024-03-15T17:31:09.646" v="5755" actId="207"/>
        <pc:sldMkLst>
          <pc:docMk/>
          <pc:sldMk cId="1739527042" sldId="1000"/>
        </pc:sldMkLst>
        <pc:spChg chg="mod">
          <ac:chgData name="Samson Zhou" userId="be955f33642ecbf5" providerId="LiveId" clId="{C6CA64D2-E7AC-40C0-9AEA-AE07160CA0B4}" dt="2024-03-14T21:07:23.796" v="1407" actId="6549"/>
          <ac:spMkLst>
            <pc:docMk/>
            <pc:sldMk cId="1739527042" sldId="100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9.646" v="5755" actId="207"/>
          <ac:spMkLst>
            <pc:docMk/>
            <pc:sldMk cId="1739527042" sldId="1000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4T20:48:44.607" v="1263" actId="478"/>
          <ac:spMkLst>
            <pc:docMk/>
            <pc:sldMk cId="1739527042" sldId="1000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47:16.638" v="1222"/>
          <ac:spMkLst>
            <pc:docMk/>
            <pc:sldMk cId="1739527042" sldId="1000"/>
            <ac:spMk id="5" creationId="{DAFA5B3F-40CB-F7B7-5016-EAF12256A276}"/>
          </ac:spMkLst>
        </pc:spChg>
        <pc:spChg chg="add del mod">
          <ac:chgData name="Samson Zhou" userId="be955f33642ecbf5" providerId="LiveId" clId="{C6CA64D2-E7AC-40C0-9AEA-AE07160CA0B4}" dt="2024-03-14T20:49:01.716" v="1267" actId="478"/>
          <ac:spMkLst>
            <pc:docMk/>
            <pc:sldMk cId="1739527042" sldId="1000"/>
            <ac:spMk id="6" creationId="{0ED1E408-CEB0-D6E2-C24F-CE0A254E4080}"/>
          </ac:spMkLst>
        </pc:spChg>
        <pc:spChg chg="add mod">
          <ac:chgData name="Samson Zhou" userId="be955f33642ecbf5" providerId="LiveId" clId="{C6CA64D2-E7AC-40C0-9AEA-AE07160CA0B4}" dt="2024-03-14T20:49:02.117" v="1268"/>
          <ac:spMkLst>
            <pc:docMk/>
            <pc:sldMk cId="1739527042" sldId="1000"/>
            <ac:spMk id="7" creationId="{F93E0869-3F77-DD37-E2F9-5EB84749A336}"/>
          </ac:spMkLst>
        </pc:spChg>
      </pc:sldChg>
      <pc:sldChg chg="addSp delSp modSp add mod">
        <pc:chgData name="Samson Zhou" userId="be955f33642ecbf5" providerId="LiveId" clId="{C6CA64D2-E7AC-40C0-9AEA-AE07160CA0B4}" dt="2024-03-15T17:31:01.846" v="5751" actId="207"/>
        <pc:sldMkLst>
          <pc:docMk/>
          <pc:sldMk cId="3403716040" sldId="1001"/>
        </pc:sldMkLst>
        <pc:spChg chg="mod">
          <ac:chgData name="Samson Zhou" userId="be955f33642ecbf5" providerId="LiveId" clId="{C6CA64D2-E7AC-40C0-9AEA-AE07160CA0B4}" dt="2024-03-14T21:07:20.838" v="1406" actId="6549"/>
          <ac:spMkLst>
            <pc:docMk/>
            <pc:sldMk cId="3403716040" sldId="100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1.846" v="5751" actId="207"/>
          <ac:spMkLst>
            <pc:docMk/>
            <pc:sldMk cId="3403716040" sldId="1001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0:51:06.208" v="1402" actId="478"/>
          <ac:spMkLst>
            <pc:docMk/>
            <pc:sldMk cId="3403716040" sldId="1001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51:06.493" v="1403"/>
          <ac:spMkLst>
            <pc:docMk/>
            <pc:sldMk cId="3403716040" sldId="1001"/>
            <ac:spMk id="7" creationId="{A3F332E7-B453-A446-1AA7-3AC7C23B00FF}"/>
          </ac:spMkLst>
        </pc:spChg>
        <pc:picChg chg="add mod ord">
          <ac:chgData name="Samson Zhou" userId="be955f33642ecbf5" providerId="LiveId" clId="{C6CA64D2-E7AC-40C0-9AEA-AE07160CA0B4}" dt="2024-03-14T20:50:57.569" v="1398" actId="167"/>
          <ac:picMkLst>
            <pc:docMk/>
            <pc:sldMk cId="3403716040" sldId="1001"/>
            <ac:picMk id="6" creationId="{77EDB717-95A9-1BAA-A821-B2095C6433BD}"/>
          </ac:picMkLst>
        </pc:picChg>
      </pc:sldChg>
      <pc:sldChg chg="delSp modSp add mod">
        <pc:chgData name="Samson Zhou" userId="be955f33642ecbf5" providerId="LiveId" clId="{C6CA64D2-E7AC-40C0-9AEA-AE07160CA0B4}" dt="2024-03-14T21:12:54.263" v="1652" actId="20577"/>
        <pc:sldMkLst>
          <pc:docMk/>
          <pc:sldMk cId="3347716993" sldId="1002"/>
        </pc:sldMkLst>
        <pc:spChg chg="mod">
          <ac:chgData name="Samson Zhou" userId="be955f33642ecbf5" providerId="LiveId" clId="{C6CA64D2-E7AC-40C0-9AEA-AE07160CA0B4}" dt="2024-03-14T21:12:54.263" v="1652" actId="20577"/>
          <ac:spMkLst>
            <pc:docMk/>
            <pc:sldMk cId="3347716993" sldId="100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1:07:29.246" v="1408" actId="478"/>
          <ac:spMkLst>
            <pc:docMk/>
            <pc:sldMk cId="3347716993" sldId="100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1:07:34.508" v="1411" actId="478"/>
          <ac:spMkLst>
            <pc:docMk/>
            <pc:sldMk cId="3347716993" sldId="100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4T21:24:23.738" v="1977" actId="20577"/>
        <pc:sldMkLst>
          <pc:docMk/>
          <pc:sldMk cId="2633098985" sldId="1003"/>
        </pc:sldMkLst>
        <pc:spChg chg="mod">
          <ac:chgData name="Samson Zhou" userId="be955f33642ecbf5" providerId="LiveId" clId="{C6CA64D2-E7AC-40C0-9AEA-AE07160CA0B4}" dt="2024-03-14T21:24:23.738" v="1977" actId="20577"/>
          <ac:spMkLst>
            <pc:docMk/>
            <pc:sldMk cId="2633098985" sldId="1003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4T22:34:51.678" v="2571" actId="404"/>
        <pc:sldMkLst>
          <pc:docMk/>
          <pc:sldMk cId="982103987" sldId="1004"/>
        </pc:sldMkLst>
        <pc:spChg chg="mod">
          <ac:chgData name="Samson Zhou" userId="be955f33642ecbf5" providerId="LiveId" clId="{C6CA64D2-E7AC-40C0-9AEA-AE07160CA0B4}" dt="2024-03-14T22:16:13.833" v="2021" actId="20577"/>
          <ac:spMkLst>
            <pc:docMk/>
            <pc:sldMk cId="982103987" sldId="100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34:51.678" v="2571" actId="404"/>
          <ac:spMkLst>
            <pc:docMk/>
            <pc:sldMk cId="982103987" sldId="1004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5T02:46:13.314" v="4843"/>
        <pc:sldMkLst>
          <pc:docMk/>
          <pc:sldMk cId="3612566196" sldId="1005"/>
        </pc:sldMkLst>
        <pc:spChg chg="mod">
          <ac:chgData name="Samson Zhou" userId="be955f33642ecbf5" providerId="LiveId" clId="{C6CA64D2-E7AC-40C0-9AEA-AE07160CA0B4}" dt="2024-03-15T02:46:13.314" v="4843"/>
          <ac:spMkLst>
            <pc:docMk/>
            <pc:sldMk cId="3612566196" sldId="100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48:41.591" v="2883" actId="20577"/>
          <ac:spMkLst>
            <pc:docMk/>
            <pc:sldMk cId="3612566196" sldId="1005"/>
            <ac:spMk id="3" creationId="{F0E69FDC-D59D-4152-33AB-CD197468B8DD}"/>
          </ac:spMkLst>
        </pc:spChg>
      </pc:sldChg>
      <pc:sldChg chg="delSp modSp add del mod">
        <pc:chgData name="Samson Zhou" userId="be955f33642ecbf5" providerId="LiveId" clId="{C6CA64D2-E7AC-40C0-9AEA-AE07160CA0B4}" dt="2024-03-15T02:52:07.406" v="4857" actId="47"/>
        <pc:sldMkLst>
          <pc:docMk/>
          <pc:sldMk cId="2452838232" sldId="1006"/>
        </pc:sldMkLst>
        <pc:spChg chg="mod">
          <ac:chgData name="Samson Zhou" userId="be955f33642ecbf5" providerId="LiveId" clId="{C6CA64D2-E7AC-40C0-9AEA-AE07160CA0B4}" dt="2024-03-15T02:46:22.079" v="4845"/>
          <ac:spMkLst>
            <pc:docMk/>
            <pc:sldMk cId="2452838232" sldId="100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46:54.186" v="4856" actId="20577"/>
          <ac:spMkLst>
            <pc:docMk/>
            <pc:sldMk cId="2452838232" sldId="1006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4T22:46:56.587" v="2747" actId="20577"/>
          <ac:spMkLst>
            <pc:docMk/>
            <pc:sldMk cId="2452838232" sldId="1006"/>
            <ac:spMk id="4" creationId="{CAD96646-C04C-5073-4B33-CB43AAAA9312}"/>
          </ac:spMkLst>
        </pc:spChg>
        <pc:spChg chg="del mod">
          <ac:chgData name="Samson Zhou" userId="be955f33642ecbf5" providerId="LiveId" clId="{C6CA64D2-E7AC-40C0-9AEA-AE07160CA0B4}" dt="2024-03-14T22:41:41.656" v="2669" actId="478"/>
          <ac:spMkLst>
            <pc:docMk/>
            <pc:sldMk cId="2452838232" sldId="1006"/>
            <ac:spMk id="8" creationId="{8AEE3396-E3A5-81C2-D9D7-0563426896E0}"/>
          </ac:spMkLst>
        </pc:spChg>
      </pc:sldChg>
      <pc:sldChg chg="modSp add del mod">
        <pc:chgData name="Samson Zhou" userId="be955f33642ecbf5" providerId="LiveId" clId="{C6CA64D2-E7AC-40C0-9AEA-AE07160CA0B4}" dt="2024-03-14T23:38:23.892" v="2900" actId="47"/>
        <pc:sldMkLst>
          <pc:docMk/>
          <pc:sldMk cId="2829084180" sldId="1007"/>
        </pc:sldMkLst>
        <pc:spChg chg="mod">
          <ac:chgData name="Samson Zhou" userId="be955f33642ecbf5" providerId="LiveId" clId="{C6CA64D2-E7AC-40C0-9AEA-AE07160CA0B4}" dt="2024-03-14T23:37:36.501" v="2897" actId="20577"/>
          <ac:spMkLst>
            <pc:docMk/>
            <pc:sldMk cId="2829084180" sldId="1007"/>
            <ac:spMk id="2" creationId="{88518302-6FA0-65B6-5DB5-DAB2C0F3E93E}"/>
          </ac:spMkLst>
        </pc:spChg>
      </pc:sldChg>
      <pc:sldChg chg="addSp delSp modSp add mod ord">
        <pc:chgData name="Samson Zhou" userId="be955f33642ecbf5" providerId="LiveId" clId="{C6CA64D2-E7AC-40C0-9AEA-AE07160CA0B4}" dt="2024-03-15T17:30:42.113" v="5744" actId="207"/>
        <pc:sldMkLst>
          <pc:docMk/>
          <pc:sldMk cId="2107779909" sldId="1008"/>
        </pc:sldMkLst>
        <pc:spChg chg="mod">
          <ac:chgData name="Samson Zhou" userId="be955f33642ecbf5" providerId="LiveId" clId="{C6CA64D2-E7AC-40C0-9AEA-AE07160CA0B4}" dt="2024-03-14T23:38:22.488" v="2899"/>
          <ac:spMkLst>
            <pc:docMk/>
            <pc:sldMk cId="2107779909" sldId="1008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1:50:20.947" v="3581" actId="20577"/>
          <ac:spMkLst>
            <pc:docMk/>
            <pc:sldMk cId="2107779909" sldId="1008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39:12.249" v="2954"/>
          <ac:spMkLst>
            <pc:docMk/>
            <pc:sldMk cId="2107779909" sldId="1008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0.040" v="5743" actId="207"/>
          <ac:spMkLst>
            <pc:docMk/>
            <pc:sldMk cId="2107779909" sldId="1008"/>
            <ac:spMk id="5" creationId="{852FDD80-63B0-904E-241E-1012AEE9AF5B}"/>
          </ac:spMkLst>
        </pc:spChg>
        <pc:spChg chg="add mod">
          <ac:chgData name="Samson Zhou" userId="be955f33642ecbf5" providerId="LiveId" clId="{C6CA64D2-E7AC-40C0-9AEA-AE07160CA0B4}" dt="2024-03-15T17:30:42.113" v="5744" actId="207"/>
          <ac:spMkLst>
            <pc:docMk/>
            <pc:sldMk cId="2107779909" sldId="1008"/>
            <ac:spMk id="6" creationId="{4368519B-0842-06C1-B24E-2F482B84C97B}"/>
          </ac:spMkLst>
        </pc:spChg>
        <pc:spChg chg="add mod">
          <ac:chgData name="Samson Zhou" userId="be955f33642ecbf5" providerId="LiveId" clId="{C6CA64D2-E7AC-40C0-9AEA-AE07160CA0B4}" dt="2024-03-15T00:05:46.488" v="3392" actId="1076"/>
          <ac:spMkLst>
            <pc:docMk/>
            <pc:sldMk cId="2107779909" sldId="1008"/>
            <ac:spMk id="7" creationId="{C6382FFA-B6E5-7A38-2D6E-596B4C3D82D0}"/>
          </ac:spMkLst>
        </pc:spChg>
        <pc:spChg chg="del mod">
          <ac:chgData name="Samson Zhou" userId="be955f33642ecbf5" providerId="LiveId" clId="{C6CA64D2-E7AC-40C0-9AEA-AE07160CA0B4}" dt="2024-03-14T23:39:12.249" v="2952" actId="478"/>
          <ac:spMkLst>
            <pc:docMk/>
            <pc:sldMk cId="2107779909" sldId="1008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5T00:05:48.745" v="3393" actId="1076"/>
          <ac:spMkLst>
            <pc:docMk/>
            <pc:sldMk cId="2107779909" sldId="1008"/>
            <ac:spMk id="9" creationId="{E11B8119-3F41-85FF-1F53-DB15801C86C3}"/>
          </ac:spMkLst>
        </pc:spChg>
        <pc:spChg chg="add mod">
          <ac:chgData name="Samson Zhou" userId="be955f33642ecbf5" providerId="LiveId" clId="{C6CA64D2-E7AC-40C0-9AEA-AE07160CA0B4}" dt="2024-03-15T00:07:04.628" v="3426" actId="20577"/>
          <ac:spMkLst>
            <pc:docMk/>
            <pc:sldMk cId="2107779909" sldId="1008"/>
            <ac:spMk id="10" creationId="{7A023CAD-216F-1452-C22A-24A2B3002F0F}"/>
          </ac:spMkLst>
        </pc:spChg>
      </pc:sldChg>
      <pc:sldChg chg="addSp delSp modSp add mod ord">
        <pc:chgData name="Samson Zhou" userId="be955f33642ecbf5" providerId="LiveId" clId="{C6CA64D2-E7AC-40C0-9AEA-AE07160CA0B4}" dt="2024-03-15T17:30:50.604" v="5747" actId="207"/>
        <pc:sldMkLst>
          <pc:docMk/>
          <pc:sldMk cId="1478337642" sldId="1009"/>
        </pc:sldMkLst>
        <pc:spChg chg="mod">
          <ac:chgData name="Samson Zhou" userId="be955f33642ecbf5" providerId="LiveId" clId="{C6CA64D2-E7AC-40C0-9AEA-AE07160CA0B4}" dt="2024-03-14T23:40:34.287" v="3045"/>
          <ac:spMkLst>
            <pc:docMk/>
            <pc:sldMk cId="1478337642" sldId="100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3:41:27.622" v="3133" actId="20577"/>
          <ac:spMkLst>
            <pc:docMk/>
            <pc:sldMk cId="1478337642" sldId="1009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41:02.441" v="3060" actId="478"/>
          <ac:spMkLst>
            <pc:docMk/>
            <pc:sldMk cId="1478337642" sldId="1009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8.801" v="5746" actId="207"/>
          <ac:spMkLst>
            <pc:docMk/>
            <pc:sldMk cId="1478337642" sldId="1009"/>
            <ac:spMk id="6" creationId="{4673DD64-91F5-FCB8-97E1-C7FA8B2DC660}"/>
          </ac:spMkLst>
        </pc:spChg>
        <pc:spChg chg="add mod">
          <ac:chgData name="Samson Zhou" userId="be955f33642ecbf5" providerId="LiveId" clId="{C6CA64D2-E7AC-40C0-9AEA-AE07160CA0B4}" dt="2024-03-15T17:30:50.604" v="5747" actId="207"/>
          <ac:spMkLst>
            <pc:docMk/>
            <pc:sldMk cId="1478337642" sldId="1009"/>
            <ac:spMk id="7" creationId="{371817CE-53C9-C0B7-5F9C-5E0FF66E7C84}"/>
          </ac:spMkLst>
        </pc:spChg>
        <pc:spChg chg="del mod">
          <ac:chgData name="Samson Zhou" userId="be955f33642ecbf5" providerId="LiveId" clId="{C6CA64D2-E7AC-40C0-9AEA-AE07160CA0B4}" dt="2024-03-14T23:40:43.151" v="3047" actId="478"/>
          <ac:spMkLst>
            <pc:docMk/>
            <pc:sldMk cId="1478337642" sldId="1009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4T23:52:26.679" v="3267" actId="1076"/>
          <ac:spMkLst>
            <pc:docMk/>
            <pc:sldMk cId="1478337642" sldId="1009"/>
            <ac:spMk id="10" creationId="{7F4F4178-A28F-3573-2375-14FC2700D863}"/>
          </ac:spMkLst>
        </pc:spChg>
      </pc:sldChg>
      <pc:sldChg chg="addSp delSp modSp add del mod">
        <pc:chgData name="Samson Zhou" userId="be955f33642ecbf5" providerId="LiveId" clId="{C6CA64D2-E7AC-40C0-9AEA-AE07160CA0B4}" dt="2024-03-15T17:30:33.641" v="5741" actId="207"/>
        <pc:sldMkLst>
          <pc:docMk/>
          <pc:sldMk cId="3267116100" sldId="1010"/>
        </pc:sldMkLst>
        <pc:spChg chg="add del">
          <ac:chgData name="Samson Zhou" userId="be955f33642ecbf5" providerId="LiveId" clId="{C6CA64D2-E7AC-40C0-9AEA-AE07160CA0B4}" dt="2024-03-15T00:07:49.260" v="3477" actId="478"/>
          <ac:spMkLst>
            <pc:docMk/>
            <pc:sldMk cId="3267116100" sldId="1010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0:31.305" v="5740" actId="207"/>
          <ac:spMkLst>
            <pc:docMk/>
            <pc:sldMk cId="3267116100" sldId="1010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33.641" v="5741" actId="207"/>
          <ac:spMkLst>
            <pc:docMk/>
            <pc:sldMk cId="3267116100" sldId="1010"/>
            <ac:spMk id="6" creationId="{4368519B-0842-06C1-B24E-2F482B84C97B}"/>
          </ac:spMkLst>
        </pc:spChg>
        <pc:spChg chg="mod">
          <ac:chgData name="Samson Zhou" userId="be955f33642ecbf5" providerId="LiveId" clId="{C6CA64D2-E7AC-40C0-9AEA-AE07160CA0B4}" dt="2024-03-15T01:53:45.195" v="3732" actId="20577"/>
          <ac:spMkLst>
            <pc:docMk/>
            <pc:sldMk cId="3267116100" sldId="1010"/>
            <ac:spMk id="7" creationId="{C6382FFA-B6E5-7A38-2D6E-596B4C3D82D0}"/>
          </ac:spMkLst>
        </pc:spChg>
        <pc:spChg chg="mod">
          <ac:chgData name="Samson Zhou" userId="be955f33642ecbf5" providerId="LiveId" clId="{C6CA64D2-E7AC-40C0-9AEA-AE07160CA0B4}" dt="2024-03-15T01:53:15.349" v="3677" actId="20577"/>
          <ac:spMkLst>
            <pc:docMk/>
            <pc:sldMk cId="3267116100" sldId="1010"/>
            <ac:spMk id="9" creationId="{E11B8119-3F41-85FF-1F53-DB15801C86C3}"/>
          </ac:spMkLst>
        </pc:spChg>
        <pc:spChg chg="mod">
          <ac:chgData name="Samson Zhou" userId="be955f33642ecbf5" providerId="LiveId" clId="{C6CA64D2-E7AC-40C0-9AEA-AE07160CA0B4}" dt="2024-03-15T01:53:37.064" v="3724" actId="20577"/>
          <ac:spMkLst>
            <pc:docMk/>
            <pc:sldMk cId="3267116100" sldId="1010"/>
            <ac:spMk id="10" creationId="{7A023CAD-216F-1452-C22A-24A2B3002F0F}"/>
          </ac:spMkLst>
        </pc:spChg>
      </pc:sldChg>
      <pc:sldChg chg="addSp modSp add mod">
        <pc:chgData name="Samson Zhou" userId="be955f33642ecbf5" providerId="LiveId" clId="{C6CA64D2-E7AC-40C0-9AEA-AE07160CA0B4}" dt="2024-03-15T17:30:23.064" v="5737" actId="207"/>
        <pc:sldMkLst>
          <pc:docMk/>
          <pc:sldMk cId="50380638" sldId="1011"/>
        </pc:sldMkLst>
        <pc:spChg chg="mod">
          <ac:chgData name="Samson Zhou" userId="be955f33642ecbf5" providerId="LiveId" clId="{C6CA64D2-E7AC-40C0-9AEA-AE07160CA0B4}" dt="2024-03-15T02:06:39.629" v="3736"/>
          <ac:spMkLst>
            <pc:docMk/>
            <pc:sldMk cId="50380638" sldId="101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15:13.737" v="3827" actId="5793"/>
          <ac:spMkLst>
            <pc:docMk/>
            <pc:sldMk cId="50380638" sldId="1011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5T17:30:21.113" v="5736" actId="207"/>
          <ac:spMkLst>
            <pc:docMk/>
            <pc:sldMk cId="50380638" sldId="1011"/>
            <ac:spMk id="4" creationId="{8EA077D1-9048-C917-636A-BD17E01C8F3C}"/>
          </ac:spMkLst>
        </pc:spChg>
        <pc:spChg chg="add mod">
          <ac:chgData name="Samson Zhou" userId="be955f33642ecbf5" providerId="LiveId" clId="{C6CA64D2-E7AC-40C0-9AEA-AE07160CA0B4}" dt="2024-03-15T17:30:23.064" v="5737" actId="207"/>
          <ac:spMkLst>
            <pc:docMk/>
            <pc:sldMk cId="50380638" sldId="1011"/>
            <ac:spMk id="5" creationId="{8B520403-1957-9318-A387-C475883B40DF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6" creationId="{5D55CBDF-8F27-B081-141F-B6455DC82ED1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7" creationId="{D33E93DA-1B86-EDB6-4954-2B66B4CAE51B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8" creationId="{36573443-1C76-7E76-1177-15229D9B1115}"/>
          </ac:spMkLst>
        </pc:spChg>
        <pc:spChg chg="add mod">
          <ac:chgData name="Samson Zhou" userId="be955f33642ecbf5" providerId="LiveId" clId="{C6CA64D2-E7AC-40C0-9AEA-AE07160CA0B4}" dt="2024-03-15T02:16:29.298" v="3871" actId="20577"/>
          <ac:spMkLst>
            <pc:docMk/>
            <pc:sldMk cId="50380638" sldId="1011"/>
            <ac:spMk id="9" creationId="{A5B88D27-927D-D0A0-B11A-902BA13E6CC8}"/>
          </ac:spMkLst>
        </pc:spChg>
        <pc:spChg chg="add mod">
          <ac:chgData name="Samson Zhou" userId="be955f33642ecbf5" providerId="LiveId" clId="{C6CA64D2-E7AC-40C0-9AEA-AE07160CA0B4}" dt="2024-03-15T02:17:21.388" v="3980"/>
          <ac:spMkLst>
            <pc:docMk/>
            <pc:sldMk cId="50380638" sldId="1011"/>
            <ac:spMk id="10" creationId="{583FC017-D011-C3A6-C59D-0ABB1E2C73F8}"/>
          </ac:spMkLst>
        </pc:spChg>
      </pc:sldChg>
      <pc:sldChg chg="add del">
        <pc:chgData name="Samson Zhou" userId="be955f33642ecbf5" providerId="LiveId" clId="{C6CA64D2-E7AC-40C0-9AEA-AE07160CA0B4}" dt="2024-03-15T02:06:34.736" v="3734" actId="47"/>
        <pc:sldMkLst>
          <pc:docMk/>
          <pc:sldMk cId="2944941185" sldId="1011"/>
        </pc:sldMkLst>
      </pc:sldChg>
      <pc:sldChg chg="delSp modSp add mod">
        <pc:chgData name="Samson Zhou" userId="be955f33642ecbf5" providerId="LiveId" clId="{C6CA64D2-E7AC-40C0-9AEA-AE07160CA0B4}" dt="2024-03-15T17:30:27.441" v="5739" actId="207"/>
        <pc:sldMkLst>
          <pc:docMk/>
          <pc:sldMk cId="983118090" sldId="1012"/>
        </pc:sldMkLst>
        <pc:spChg chg="mod">
          <ac:chgData name="Samson Zhou" userId="be955f33642ecbf5" providerId="LiveId" clId="{C6CA64D2-E7AC-40C0-9AEA-AE07160CA0B4}" dt="2024-03-15T17:30:25.448" v="5738" actId="207"/>
          <ac:spMkLst>
            <pc:docMk/>
            <pc:sldMk cId="983118090" sldId="1012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27.441" v="5739" actId="207"/>
          <ac:spMkLst>
            <pc:docMk/>
            <pc:sldMk cId="983118090" sldId="1012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16:14.150" v="3851" actId="478"/>
          <ac:spMkLst>
            <pc:docMk/>
            <pc:sldMk cId="983118090" sldId="1012"/>
            <ac:spMk id="9" creationId="{A5B88D27-927D-D0A0-B11A-902BA13E6CC8}"/>
          </ac:spMkLst>
        </pc:spChg>
      </pc:sldChg>
      <pc:sldChg chg="delSp modSp add mod">
        <pc:chgData name="Samson Zhou" userId="be955f33642ecbf5" providerId="LiveId" clId="{C6CA64D2-E7AC-40C0-9AEA-AE07160CA0B4}" dt="2024-03-15T17:30:18.493" v="5735" actId="207"/>
        <pc:sldMkLst>
          <pc:docMk/>
          <pc:sldMk cId="1975377561" sldId="1013"/>
        </pc:sldMkLst>
        <pc:spChg chg="mod">
          <ac:chgData name="Samson Zhou" userId="be955f33642ecbf5" providerId="LiveId" clId="{C6CA64D2-E7AC-40C0-9AEA-AE07160CA0B4}" dt="2024-03-15T17:30:16.165" v="5734" actId="207"/>
          <ac:spMkLst>
            <pc:docMk/>
            <pc:sldMk cId="1975377561" sldId="1013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18.493" v="5735" actId="207"/>
          <ac:spMkLst>
            <pc:docMk/>
            <pc:sldMk cId="1975377561" sldId="1013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20:13.892" v="3982" actId="478"/>
          <ac:spMkLst>
            <pc:docMk/>
            <pc:sldMk cId="1975377561" sldId="1013"/>
            <ac:spMk id="9" creationId="{A5B88D27-927D-D0A0-B11A-902BA13E6CC8}"/>
          </ac:spMkLst>
        </pc:spChg>
        <pc:spChg chg="mod">
          <ac:chgData name="Samson Zhou" userId="be955f33642ecbf5" providerId="LiveId" clId="{C6CA64D2-E7AC-40C0-9AEA-AE07160CA0B4}" dt="2024-03-15T02:20:35.440" v="4079" actId="20577"/>
          <ac:spMkLst>
            <pc:docMk/>
            <pc:sldMk cId="1975377561" sldId="1013"/>
            <ac:spMk id="10" creationId="{583FC017-D011-C3A6-C59D-0ABB1E2C73F8}"/>
          </ac:spMkLst>
        </pc:spChg>
      </pc:sldChg>
      <pc:sldChg chg="modSp add mod">
        <pc:chgData name="Samson Zhou" userId="be955f33642ecbf5" providerId="LiveId" clId="{C6CA64D2-E7AC-40C0-9AEA-AE07160CA0B4}" dt="2024-03-15T17:30:08.930" v="5733" actId="207"/>
        <pc:sldMkLst>
          <pc:docMk/>
          <pc:sldMk cId="3563361762" sldId="1014"/>
        </pc:sldMkLst>
        <pc:spChg chg="mod">
          <ac:chgData name="Samson Zhou" userId="be955f33642ecbf5" providerId="LiveId" clId="{C6CA64D2-E7AC-40C0-9AEA-AE07160CA0B4}" dt="2024-03-15T17:30:06.762" v="5732" actId="207"/>
          <ac:spMkLst>
            <pc:docMk/>
            <pc:sldMk cId="3563361762" sldId="1014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08.930" v="5733" actId="207"/>
          <ac:spMkLst>
            <pc:docMk/>
            <pc:sldMk cId="3563361762" sldId="1014"/>
            <ac:spMk id="5" creationId="{8B520403-1957-9318-A387-C475883B40DF}"/>
          </ac:spMkLst>
        </pc:spChg>
        <pc:spChg chg="mod">
          <ac:chgData name="Samson Zhou" userId="be955f33642ecbf5" providerId="LiveId" clId="{C6CA64D2-E7AC-40C0-9AEA-AE07160CA0B4}" dt="2024-03-15T02:21:38.559" v="4231" actId="20577"/>
          <ac:spMkLst>
            <pc:docMk/>
            <pc:sldMk cId="3563361762" sldId="1014"/>
            <ac:spMk id="10" creationId="{583FC017-D011-C3A6-C59D-0ABB1E2C73F8}"/>
          </ac:spMkLst>
        </pc:spChg>
      </pc:sldChg>
      <pc:sldChg chg="addSp modSp add mod modNotesTx">
        <pc:chgData name="Samson Zhou" userId="be955f33642ecbf5" providerId="LiveId" clId="{C6CA64D2-E7AC-40C0-9AEA-AE07160CA0B4}" dt="2024-03-15T17:52:34.420" v="6652"/>
        <pc:sldMkLst>
          <pc:docMk/>
          <pc:sldMk cId="40655082" sldId="1015"/>
        </pc:sldMkLst>
        <pc:spChg chg="add mod">
          <ac:chgData name="Samson Zhou" userId="be955f33642ecbf5" providerId="LiveId" clId="{C6CA64D2-E7AC-40C0-9AEA-AE07160CA0B4}" dt="2024-03-15T17:29:52.974" v="5730" actId="14100"/>
          <ac:spMkLst>
            <pc:docMk/>
            <pc:sldMk cId="40655082" sldId="1015"/>
            <ac:spMk id="3" creationId="{C73526BE-31AD-9519-8604-72927EA5B753}"/>
          </ac:spMkLst>
        </pc:spChg>
        <pc:spChg chg="mod">
          <ac:chgData name="Samson Zhou" userId="be955f33642ecbf5" providerId="LiveId" clId="{C6CA64D2-E7AC-40C0-9AEA-AE07160CA0B4}" dt="2024-03-15T17:29:45.258" v="5729" actId="207"/>
          <ac:spMkLst>
            <pc:docMk/>
            <pc:sldMk cId="40655082" sldId="1015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02.946" v="5731" actId="207"/>
          <ac:spMkLst>
            <pc:docMk/>
            <pc:sldMk cId="40655082" sldId="1015"/>
            <ac:spMk id="6" creationId="{4368519B-0842-06C1-B24E-2F482B84C97B}"/>
          </ac:spMkLst>
        </pc:spChg>
      </pc:sldChg>
      <pc:sldChg chg="modSp add mod">
        <pc:chgData name="Samson Zhou" userId="be955f33642ecbf5" providerId="LiveId" clId="{C6CA64D2-E7AC-40C0-9AEA-AE07160CA0B4}" dt="2024-03-15T02:30:05.035" v="4676" actId="20577"/>
        <pc:sldMkLst>
          <pc:docMk/>
          <pc:sldMk cId="2675972563" sldId="1016"/>
        </pc:sldMkLst>
        <pc:spChg chg="mod">
          <ac:chgData name="Samson Zhou" userId="be955f33642ecbf5" providerId="LiveId" clId="{C6CA64D2-E7AC-40C0-9AEA-AE07160CA0B4}" dt="2024-03-15T02:26:09.414" v="4280" actId="20577"/>
          <ac:spMkLst>
            <pc:docMk/>
            <pc:sldMk cId="2675972563" sldId="101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30:05.035" v="4676" actId="20577"/>
          <ac:spMkLst>
            <pc:docMk/>
            <pc:sldMk cId="2675972563" sldId="1016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40:54.543" v="4754" actId="1076"/>
        <pc:sldMkLst>
          <pc:docMk/>
          <pc:sldMk cId="1857381761" sldId="1017"/>
        </pc:sldMkLst>
        <pc:spChg chg="del">
          <ac:chgData name="Samson Zhou" userId="be955f33642ecbf5" providerId="LiveId" clId="{C6CA64D2-E7AC-40C0-9AEA-AE07160CA0B4}" dt="2024-03-15T02:33:05.256" v="4678" actId="478"/>
          <ac:spMkLst>
            <pc:docMk/>
            <pc:sldMk cId="1857381761" sldId="1017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5T02:33:06.019" v="4679" actId="478"/>
          <ac:spMkLst>
            <pc:docMk/>
            <pc:sldMk cId="1857381761" sldId="1017"/>
            <ac:spMk id="5" creationId="{79F88D4A-F71A-4607-CCA0-3CC98768F3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6" creationId="{950C33F3-D42B-FBF0-D791-B6310C3259B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7" creationId="{D56E5722-E12B-BA44-11EF-ECAEE998F0F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8" creationId="{B644A7BD-AD39-FA9C-5FCE-0090DC9AEF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9" creationId="{E4E38AA1-91FB-ADA3-0D8A-8DE786A60F55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10" creationId="{A5FBA7EC-222B-B09C-4863-55DEABB1D1E5}"/>
          </ac:spMkLst>
        </pc:spChg>
        <pc:spChg chg="add mod">
          <ac:chgData name="Samson Zhou" userId="be955f33642ecbf5" providerId="LiveId" clId="{C6CA64D2-E7AC-40C0-9AEA-AE07160CA0B4}" dt="2024-03-15T02:37:07.158" v="4687" actId="20577"/>
          <ac:spMkLst>
            <pc:docMk/>
            <pc:sldMk cId="1857381761" sldId="1017"/>
            <ac:spMk id="11" creationId="{8BD5AE82-D035-2A3F-3279-E4E2C4F9DAF3}"/>
          </ac:spMkLst>
        </pc:spChg>
        <pc:spChg chg="add mod">
          <ac:chgData name="Samson Zhou" userId="be955f33642ecbf5" providerId="LiveId" clId="{C6CA64D2-E7AC-40C0-9AEA-AE07160CA0B4}" dt="2024-03-15T02:37:08.880" v="4688" actId="20577"/>
          <ac:spMkLst>
            <pc:docMk/>
            <pc:sldMk cId="1857381761" sldId="1017"/>
            <ac:spMk id="12" creationId="{AE2B78E8-D61D-F72F-7E88-8AD89652719C}"/>
          </ac:spMkLst>
        </pc:spChg>
        <pc:spChg chg="add mod">
          <ac:chgData name="Samson Zhou" userId="be955f33642ecbf5" providerId="LiveId" clId="{C6CA64D2-E7AC-40C0-9AEA-AE07160CA0B4}" dt="2024-03-15T02:37:10.279" v="4689" actId="20577"/>
          <ac:spMkLst>
            <pc:docMk/>
            <pc:sldMk cId="1857381761" sldId="1017"/>
            <ac:spMk id="13" creationId="{888D1AFA-C246-131F-2EAF-0046874B768F}"/>
          </ac:spMkLst>
        </pc:spChg>
        <pc:spChg chg="add mod">
          <ac:chgData name="Samson Zhou" userId="be955f33642ecbf5" providerId="LiveId" clId="{C6CA64D2-E7AC-40C0-9AEA-AE07160CA0B4}" dt="2024-03-15T02:37:12.949" v="4691" actId="20577"/>
          <ac:spMkLst>
            <pc:docMk/>
            <pc:sldMk cId="1857381761" sldId="1017"/>
            <ac:spMk id="14" creationId="{B5C2CE02-50A7-54E2-EE3F-E047EB2FDACD}"/>
          </ac:spMkLst>
        </pc:spChg>
        <pc:spChg chg="add mod">
          <ac:chgData name="Samson Zhou" userId="be955f33642ecbf5" providerId="LiveId" clId="{C6CA64D2-E7AC-40C0-9AEA-AE07160CA0B4}" dt="2024-03-15T02:37:11.629" v="4690" actId="20577"/>
          <ac:spMkLst>
            <pc:docMk/>
            <pc:sldMk cId="1857381761" sldId="1017"/>
            <ac:spMk id="15" creationId="{23E37866-ABF2-4CE2-400B-B9ADD9CE531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24" creationId="{7D03DAAC-FD88-46C4-2D14-6988D0325772}"/>
          </ac:spMkLst>
        </pc:spChg>
        <pc:spChg chg="add mod">
          <ac:chgData name="Samson Zhou" userId="be955f33642ecbf5" providerId="LiveId" clId="{C6CA64D2-E7AC-40C0-9AEA-AE07160CA0B4}" dt="2024-03-15T02:37:17.273" v="4692" actId="20577"/>
          <ac:spMkLst>
            <pc:docMk/>
            <pc:sldMk cId="1857381761" sldId="1017"/>
            <ac:spMk id="25" creationId="{DCE251B9-B91D-5C6A-B588-6FA7D093BA57}"/>
          </ac:spMkLst>
        </pc:spChg>
        <pc:spChg chg="add mod">
          <ac:chgData name="Samson Zhou" userId="be955f33642ecbf5" providerId="LiveId" clId="{C6CA64D2-E7AC-40C0-9AEA-AE07160CA0B4}" dt="2024-03-15T02:39:10.729" v="4731" actId="20577"/>
          <ac:spMkLst>
            <pc:docMk/>
            <pc:sldMk cId="1857381761" sldId="1017"/>
            <ac:spMk id="52" creationId="{AAC3F5D4-19D7-2C4A-D7A1-90B76DAB0541}"/>
          </ac:spMkLst>
        </pc:spChg>
        <pc:spChg chg="add mod">
          <ac:chgData name="Samson Zhou" userId="be955f33642ecbf5" providerId="LiveId" clId="{C6CA64D2-E7AC-40C0-9AEA-AE07160CA0B4}" dt="2024-03-15T02:39:20.330" v="4735" actId="20577"/>
          <ac:spMkLst>
            <pc:docMk/>
            <pc:sldMk cId="1857381761" sldId="1017"/>
            <ac:spMk id="53" creationId="{74DAF7F5-1FFA-ACF6-49DE-69121C4B5ECC}"/>
          </ac:spMkLst>
        </pc:spChg>
        <pc:spChg chg="add mod">
          <ac:chgData name="Samson Zhou" userId="be955f33642ecbf5" providerId="LiveId" clId="{C6CA64D2-E7AC-40C0-9AEA-AE07160CA0B4}" dt="2024-03-15T02:39:34.785" v="4738" actId="20577"/>
          <ac:spMkLst>
            <pc:docMk/>
            <pc:sldMk cId="1857381761" sldId="1017"/>
            <ac:spMk id="54" creationId="{F2B35547-D9C8-D7AD-0703-2F5A05636116}"/>
          </ac:spMkLst>
        </pc:spChg>
        <pc:spChg chg="add mod">
          <ac:chgData name="Samson Zhou" userId="be955f33642ecbf5" providerId="LiveId" clId="{C6CA64D2-E7AC-40C0-9AEA-AE07160CA0B4}" dt="2024-03-15T02:39:44.800" v="4740" actId="1076"/>
          <ac:spMkLst>
            <pc:docMk/>
            <pc:sldMk cId="1857381761" sldId="1017"/>
            <ac:spMk id="55" creationId="{F7A6F6AA-BC0D-5C41-F660-CF9AFBDA367C}"/>
          </ac:spMkLst>
        </pc:spChg>
        <pc:spChg chg="add mod">
          <ac:chgData name="Samson Zhou" userId="be955f33642ecbf5" providerId="LiveId" clId="{C6CA64D2-E7AC-40C0-9AEA-AE07160CA0B4}" dt="2024-03-15T02:40:00.008" v="4742" actId="1076"/>
          <ac:spMkLst>
            <pc:docMk/>
            <pc:sldMk cId="1857381761" sldId="1017"/>
            <ac:spMk id="56" creationId="{6E99346A-5E65-1F9C-0AA4-FA2C2400AE21}"/>
          </ac:spMkLst>
        </pc:spChg>
        <pc:spChg chg="add mod">
          <ac:chgData name="Samson Zhou" userId="be955f33642ecbf5" providerId="LiveId" clId="{C6CA64D2-E7AC-40C0-9AEA-AE07160CA0B4}" dt="2024-03-15T02:40:54.543" v="4754" actId="1076"/>
          <ac:spMkLst>
            <pc:docMk/>
            <pc:sldMk cId="1857381761" sldId="1017"/>
            <ac:spMk id="57" creationId="{3DE82FD7-7268-BFBB-283D-FE1E56589005}"/>
          </ac:spMkLst>
        </pc:spChg>
        <pc:spChg chg="add mod">
          <ac:chgData name="Samson Zhou" userId="be955f33642ecbf5" providerId="LiveId" clId="{C6CA64D2-E7AC-40C0-9AEA-AE07160CA0B4}" dt="2024-03-15T02:40:16.895" v="4748" actId="1076"/>
          <ac:spMkLst>
            <pc:docMk/>
            <pc:sldMk cId="1857381761" sldId="1017"/>
            <ac:spMk id="58" creationId="{F6C18A08-E874-51D6-F131-1954CC5F81F2}"/>
          </ac:spMkLst>
        </pc:spChg>
        <pc:spChg chg="add mod">
          <ac:chgData name="Samson Zhou" userId="be955f33642ecbf5" providerId="LiveId" clId="{C6CA64D2-E7AC-40C0-9AEA-AE07160CA0B4}" dt="2024-03-15T02:40:33.345" v="4752" actId="20577"/>
          <ac:spMkLst>
            <pc:docMk/>
            <pc:sldMk cId="1857381761" sldId="1017"/>
            <ac:spMk id="59" creationId="{14743832-CC6E-2EE5-0012-27D9B1CBFD79}"/>
          </ac:spMkLst>
        </pc:spChg>
        <pc:spChg chg="add mod">
          <ac:chgData name="Samson Zhou" userId="be955f33642ecbf5" providerId="LiveId" clId="{C6CA64D2-E7AC-40C0-9AEA-AE07160CA0B4}" dt="2024-03-15T02:40:45.473" v="4753"/>
          <ac:spMkLst>
            <pc:docMk/>
            <pc:sldMk cId="1857381761" sldId="1017"/>
            <ac:spMk id="60" creationId="{B3D7E2B3-0900-85EC-57D1-A7E4B79EAD57}"/>
          </ac:spMkLst>
        </pc:spChg>
        <pc:cxnChg chg="add mod">
          <ac:chgData name="Samson Zhou" userId="be955f33642ecbf5" providerId="LiveId" clId="{C6CA64D2-E7AC-40C0-9AEA-AE07160CA0B4}" dt="2024-03-15T02:35:56.288" v="4683" actId="1582"/>
          <ac:cxnSpMkLst>
            <pc:docMk/>
            <pc:sldMk cId="1857381761" sldId="1017"/>
            <ac:cxnSpMk id="16" creationId="{109858F5-F864-4F13-A2FA-5F567F4E60CC}"/>
          </ac:cxnSpMkLst>
        </pc:cxnChg>
        <pc:cxnChg chg="add del mod">
          <ac:chgData name="Samson Zhou" userId="be955f33642ecbf5" providerId="LiveId" clId="{C6CA64D2-E7AC-40C0-9AEA-AE07160CA0B4}" dt="2024-03-15T02:37:37.005" v="4694" actId="478"/>
          <ac:cxnSpMkLst>
            <pc:docMk/>
            <pc:sldMk cId="1857381761" sldId="1017"/>
            <ac:cxnSpMk id="17" creationId="{E87C356D-0C36-14AB-3FA1-A315861EB10F}"/>
          </ac:cxnSpMkLst>
        </pc:cxnChg>
        <pc:cxnChg chg="add mod">
          <ac:chgData name="Samson Zhou" userId="be955f33642ecbf5" providerId="LiveId" clId="{C6CA64D2-E7AC-40C0-9AEA-AE07160CA0B4}" dt="2024-03-15T02:37:34.173" v="4693" actId="1582"/>
          <ac:cxnSpMkLst>
            <pc:docMk/>
            <pc:sldMk cId="1857381761" sldId="1017"/>
            <ac:cxnSpMk id="18" creationId="{A4ACD65D-048C-CE71-CD41-875EAF060A01}"/>
          </ac:cxnSpMkLst>
        </pc:cxnChg>
        <pc:cxnChg chg="add del mod">
          <ac:chgData name="Samson Zhou" userId="be955f33642ecbf5" providerId="LiveId" clId="{C6CA64D2-E7AC-40C0-9AEA-AE07160CA0B4}" dt="2024-03-15T02:37:42.153" v="4699" actId="478"/>
          <ac:cxnSpMkLst>
            <pc:docMk/>
            <pc:sldMk cId="1857381761" sldId="1017"/>
            <ac:cxnSpMk id="19" creationId="{DA575DF7-1661-8EC0-EF29-9AFF68BC622A}"/>
          </ac:cxnSpMkLst>
        </pc:cxnChg>
        <pc:cxnChg chg="add del mod">
          <ac:chgData name="Samson Zhou" userId="be955f33642ecbf5" providerId="LiveId" clId="{C6CA64D2-E7AC-40C0-9AEA-AE07160CA0B4}" dt="2024-03-15T02:37:37.883" v="4695" actId="478"/>
          <ac:cxnSpMkLst>
            <pc:docMk/>
            <pc:sldMk cId="1857381761" sldId="1017"/>
            <ac:cxnSpMk id="20" creationId="{BA3DCC05-FF1A-F228-538E-9B2D5CBB90AD}"/>
          </ac:cxnSpMkLst>
        </pc:cxnChg>
        <pc:cxnChg chg="add del mod">
          <ac:chgData name="Samson Zhou" userId="be955f33642ecbf5" providerId="LiveId" clId="{C6CA64D2-E7AC-40C0-9AEA-AE07160CA0B4}" dt="2024-03-15T02:37:39.771" v="4697" actId="478"/>
          <ac:cxnSpMkLst>
            <pc:docMk/>
            <pc:sldMk cId="1857381761" sldId="1017"/>
            <ac:cxnSpMk id="21" creationId="{CC41A1C9-38CD-88FF-C084-AE72F315FB05}"/>
          </ac:cxnSpMkLst>
        </pc:cxnChg>
        <pc:cxnChg chg="add del mod">
          <ac:chgData name="Samson Zhou" userId="be955f33642ecbf5" providerId="LiveId" clId="{C6CA64D2-E7AC-40C0-9AEA-AE07160CA0B4}" dt="2024-03-15T02:37:43.085" v="4700" actId="478"/>
          <ac:cxnSpMkLst>
            <pc:docMk/>
            <pc:sldMk cId="1857381761" sldId="1017"/>
            <ac:cxnSpMk id="22" creationId="{AB76B912-D8CE-A17F-17C5-4F8734551039}"/>
          </ac:cxnSpMkLst>
        </pc:cxnChg>
        <pc:cxnChg chg="add del mod">
          <ac:chgData name="Samson Zhou" userId="be955f33642ecbf5" providerId="LiveId" clId="{C6CA64D2-E7AC-40C0-9AEA-AE07160CA0B4}" dt="2024-03-15T02:37:40.797" v="4698" actId="478"/>
          <ac:cxnSpMkLst>
            <pc:docMk/>
            <pc:sldMk cId="1857381761" sldId="1017"/>
            <ac:cxnSpMk id="23" creationId="{2E147E1B-A704-EBA4-9FD9-D122A53582AE}"/>
          </ac:cxnSpMkLst>
        </pc:cxnChg>
        <pc:cxnChg chg="add del mod">
          <ac:chgData name="Samson Zhou" userId="be955f33642ecbf5" providerId="LiveId" clId="{C6CA64D2-E7AC-40C0-9AEA-AE07160CA0B4}" dt="2024-03-15T02:37:39.151" v="4696" actId="478"/>
          <ac:cxnSpMkLst>
            <pc:docMk/>
            <pc:sldMk cId="1857381761" sldId="1017"/>
            <ac:cxnSpMk id="26" creationId="{996A6328-2225-C2C4-79C2-9FE626668223}"/>
          </ac:cxnSpMkLst>
        </pc:cxnChg>
        <pc:cxnChg chg="add del">
          <ac:chgData name="Samson Zhou" userId="be955f33642ecbf5" providerId="LiveId" clId="{C6CA64D2-E7AC-40C0-9AEA-AE07160CA0B4}" dt="2024-03-15T02:36:23.732" v="4685" actId="11529"/>
          <ac:cxnSpMkLst>
            <pc:docMk/>
            <pc:sldMk cId="1857381761" sldId="1017"/>
            <ac:cxnSpMk id="28" creationId="{25D6A7CE-9BDD-8FD3-9B8E-9063735D6CF9}"/>
          </ac:cxnSpMkLst>
        </pc:cxnChg>
        <pc:cxnChg chg="add mod">
          <ac:chgData name="Samson Zhou" userId="be955f33642ecbf5" providerId="LiveId" clId="{C6CA64D2-E7AC-40C0-9AEA-AE07160CA0B4}" dt="2024-03-15T02:37:49.168" v="4703" actId="14100"/>
          <ac:cxnSpMkLst>
            <pc:docMk/>
            <pc:sldMk cId="1857381761" sldId="1017"/>
            <ac:cxnSpMk id="29" creationId="{7D2EE5D4-9DFA-D07D-AE6B-F26C9420A35A}"/>
          </ac:cxnSpMkLst>
        </pc:cxnChg>
        <pc:cxnChg chg="add mod">
          <ac:chgData name="Samson Zhou" userId="be955f33642ecbf5" providerId="LiveId" clId="{C6CA64D2-E7AC-40C0-9AEA-AE07160CA0B4}" dt="2024-03-15T02:37:56.017" v="4706" actId="14100"/>
          <ac:cxnSpMkLst>
            <pc:docMk/>
            <pc:sldMk cId="1857381761" sldId="1017"/>
            <ac:cxnSpMk id="32" creationId="{095BDC77-D433-41B6-5924-E6F9D8756279}"/>
          </ac:cxnSpMkLst>
        </pc:cxnChg>
        <pc:cxnChg chg="add mod">
          <ac:chgData name="Samson Zhou" userId="be955f33642ecbf5" providerId="LiveId" clId="{C6CA64D2-E7AC-40C0-9AEA-AE07160CA0B4}" dt="2024-03-15T02:38:43.880" v="4724" actId="14100"/>
          <ac:cxnSpMkLst>
            <pc:docMk/>
            <pc:sldMk cId="1857381761" sldId="1017"/>
            <ac:cxnSpMk id="35" creationId="{54C974D5-AAD3-136C-F126-6C190FCAC10A}"/>
          </ac:cxnSpMkLst>
        </pc:cxnChg>
        <pc:cxnChg chg="add mod">
          <ac:chgData name="Samson Zhou" userId="be955f33642ecbf5" providerId="LiveId" clId="{C6CA64D2-E7AC-40C0-9AEA-AE07160CA0B4}" dt="2024-03-15T02:38:14.833" v="4714" actId="14100"/>
          <ac:cxnSpMkLst>
            <pc:docMk/>
            <pc:sldMk cId="1857381761" sldId="1017"/>
            <ac:cxnSpMk id="38" creationId="{1D915F90-4BF8-1976-79F0-CDFED342956F}"/>
          </ac:cxnSpMkLst>
        </pc:cxnChg>
        <pc:cxnChg chg="add mod">
          <ac:chgData name="Samson Zhou" userId="be955f33642ecbf5" providerId="LiveId" clId="{C6CA64D2-E7AC-40C0-9AEA-AE07160CA0B4}" dt="2024-03-15T02:38:23.785" v="4717" actId="14100"/>
          <ac:cxnSpMkLst>
            <pc:docMk/>
            <pc:sldMk cId="1857381761" sldId="1017"/>
            <ac:cxnSpMk id="41" creationId="{A47EA00F-2C6D-D78E-A755-5F4E7BB16C81}"/>
          </ac:cxnSpMkLst>
        </pc:cxnChg>
        <pc:cxnChg chg="add mod">
          <ac:chgData name="Samson Zhou" userId="be955f33642ecbf5" providerId="LiveId" clId="{C6CA64D2-E7AC-40C0-9AEA-AE07160CA0B4}" dt="2024-03-15T02:38:35.800" v="4722" actId="14100"/>
          <ac:cxnSpMkLst>
            <pc:docMk/>
            <pc:sldMk cId="1857381761" sldId="1017"/>
            <ac:cxnSpMk id="44" creationId="{B0192C78-DB10-044D-EBDC-D808350DA87C}"/>
          </ac:cxnSpMkLst>
        </pc:cxnChg>
        <pc:cxnChg chg="add mod">
          <ac:chgData name="Samson Zhou" userId="be955f33642ecbf5" providerId="LiveId" clId="{C6CA64D2-E7AC-40C0-9AEA-AE07160CA0B4}" dt="2024-03-15T02:38:51.248" v="4727" actId="14100"/>
          <ac:cxnSpMkLst>
            <pc:docMk/>
            <pc:sldMk cId="1857381761" sldId="1017"/>
            <ac:cxnSpMk id="49" creationId="{F900A99B-82C0-328B-A329-15E6B0FC1AC1}"/>
          </ac:cxnSpMkLst>
        </pc:cxnChg>
      </pc:sldChg>
      <pc:sldChg chg="addSp delSp modSp add mod">
        <pc:chgData name="Samson Zhou" userId="be955f33642ecbf5" providerId="LiveId" clId="{C6CA64D2-E7AC-40C0-9AEA-AE07160CA0B4}" dt="2024-03-15T02:59:29.675" v="4934" actId="9405"/>
        <pc:sldMkLst>
          <pc:docMk/>
          <pc:sldMk cId="409856395" sldId="1018"/>
        </pc:sldMkLst>
        <pc:spChg chg="add mod">
          <ac:chgData name="Samson Zhou" userId="be955f33642ecbf5" providerId="LiveId" clId="{C6CA64D2-E7AC-40C0-9AEA-AE07160CA0B4}" dt="2024-03-15T02:44:19.203" v="4832" actId="1076"/>
          <ac:spMkLst>
            <pc:docMk/>
            <pc:sldMk cId="409856395" sldId="1018"/>
            <ac:spMk id="3" creationId="{F35C9FB6-D07C-C5CB-FC0F-7868D2D46B75}"/>
          </ac:spMkLst>
        </pc:spChg>
        <pc:spChg chg="mod">
          <ac:chgData name="Samson Zhou" userId="be955f33642ecbf5" providerId="LiveId" clId="{C6CA64D2-E7AC-40C0-9AEA-AE07160CA0B4}" dt="2024-03-15T02:44:15.793" v="4831" actId="1076"/>
          <ac:spMkLst>
            <pc:docMk/>
            <pc:sldMk cId="409856395" sldId="1018"/>
            <ac:spMk id="25" creationId="{DCE251B9-B91D-5C6A-B588-6FA7D093BA57}"/>
          </ac:spMkLst>
        </pc:spChg>
        <pc:spChg chg="mod">
          <ac:chgData name="Samson Zhou" userId="be955f33642ecbf5" providerId="LiveId" clId="{C6CA64D2-E7AC-40C0-9AEA-AE07160CA0B4}" dt="2024-03-15T02:42:39.898" v="4772" actId="20577"/>
          <ac:spMkLst>
            <pc:docMk/>
            <pc:sldMk cId="409856395" sldId="1018"/>
            <ac:spMk id="52" creationId="{AAC3F5D4-19D7-2C4A-D7A1-90B76DAB0541}"/>
          </ac:spMkLst>
        </pc:spChg>
        <pc:spChg chg="mod">
          <ac:chgData name="Samson Zhou" userId="be955f33642ecbf5" providerId="LiveId" clId="{C6CA64D2-E7AC-40C0-9AEA-AE07160CA0B4}" dt="2024-03-15T02:42:38.082" v="4771" actId="14100"/>
          <ac:spMkLst>
            <pc:docMk/>
            <pc:sldMk cId="409856395" sldId="1018"/>
            <ac:spMk id="53" creationId="{74DAF7F5-1FFA-ACF6-49DE-69121C4B5ECC}"/>
          </ac:spMkLst>
        </pc:spChg>
        <pc:spChg chg="mod">
          <ac:chgData name="Samson Zhou" userId="be955f33642ecbf5" providerId="LiveId" clId="{C6CA64D2-E7AC-40C0-9AEA-AE07160CA0B4}" dt="2024-03-15T02:43:35.378" v="4800" actId="14100"/>
          <ac:spMkLst>
            <pc:docMk/>
            <pc:sldMk cId="409856395" sldId="1018"/>
            <ac:spMk id="54" creationId="{F2B35547-D9C8-D7AD-0703-2F5A05636116}"/>
          </ac:spMkLst>
        </pc:spChg>
        <pc:spChg chg="mod">
          <ac:chgData name="Samson Zhou" userId="be955f33642ecbf5" providerId="LiveId" clId="{C6CA64D2-E7AC-40C0-9AEA-AE07160CA0B4}" dt="2024-03-15T02:43:21.554" v="4794" actId="14100"/>
          <ac:spMkLst>
            <pc:docMk/>
            <pc:sldMk cId="409856395" sldId="1018"/>
            <ac:spMk id="55" creationId="{F7A6F6AA-BC0D-5C41-F660-CF9AFBDA367C}"/>
          </ac:spMkLst>
        </pc:spChg>
        <pc:spChg chg="mod">
          <ac:chgData name="Samson Zhou" userId="be955f33642ecbf5" providerId="LiveId" clId="{C6CA64D2-E7AC-40C0-9AEA-AE07160CA0B4}" dt="2024-03-15T02:42:16.984" v="4762" actId="207"/>
          <ac:spMkLst>
            <pc:docMk/>
            <pc:sldMk cId="409856395" sldId="1018"/>
            <ac:spMk id="56" creationId="{6E99346A-5E65-1F9C-0AA4-FA2C2400AE21}"/>
          </ac:spMkLst>
        </pc:spChg>
        <pc:spChg chg="mod">
          <ac:chgData name="Samson Zhou" userId="be955f33642ecbf5" providerId="LiveId" clId="{C6CA64D2-E7AC-40C0-9AEA-AE07160CA0B4}" dt="2024-03-15T02:43:13.754" v="4790" actId="14100"/>
          <ac:spMkLst>
            <pc:docMk/>
            <pc:sldMk cId="409856395" sldId="1018"/>
            <ac:spMk id="57" creationId="{3DE82FD7-7268-BFBB-283D-FE1E56589005}"/>
          </ac:spMkLst>
        </pc:spChg>
        <pc:spChg chg="mod">
          <ac:chgData name="Samson Zhou" userId="be955f33642ecbf5" providerId="LiveId" clId="{C6CA64D2-E7AC-40C0-9AEA-AE07160CA0B4}" dt="2024-03-15T02:42:56.458" v="4782" actId="14100"/>
          <ac:spMkLst>
            <pc:docMk/>
            <pc:sldMk cId="409856395" sldId="1018"/>
            <ac:spMk id="58" creationId="{F6C18A08-E874-51D6-F131-1954CC5F81F2}"/>
          </ac:spMkLst>
        </pc:spChg>
        <pc:spChg chg="mod">
          <ac:chgData name="Samson Zhou" userId="be955f33642ecbf5" providerId="LiveId" clId="{C6CA64D2-E7AC-40C0-9AEA-AE07160CA0B4}" dt="2024-03-15T02:43:06.090" v="4786" actId="14100"/>
          <ac:spMkLst>
            <pc:docMk/>
            <pc:sldMk cId="409856395" sldId="1018"/>
            <ac:spMk id="59" creationId="{14743832-CC6E-2EE5-0012-27D9B1CBFD79}"/>
          </ac:spMkLst>
        </pc:spChg>
        <pc:spChg chg="mod">
          <ac:chgData name="Samson Zhou" userId="be955f33642ecbf5" providerId="LiveId" clId="{C6CA64D2-E7AC-40C0-9AEA-AE07160CA0B4}" dt="2024-03-15T02:43:43.418" v="4804" actId="14100"/>
          <ac:spMkLst>
            <pc:docMk/>
            <pc:sldMk cId="409856395" sldId="1018"/>
            <ac:spMk id="60" creationId="{B3D7E2B3-0900-85EC-57D1-A7E4B79EAD57}"/>
          </ac:spMkLst>
        </pc:spChg>
        <pc:inkChg chg="add del">
          <ac:chgData name="Samson Zhou" userId="be955f33642ecbf5" providerId="LiveId" clId="{C6CA64D2-E7AC-40C0-9AEA-AE07160CA0B4}" dt="2024-03-15T02:59:29.675" v="4934" actId="9405"/>
          <ac:inkMkLst>
            <pc:docMk/>
            <pc:sldMk cId="409856395" sldId="1018"/>
            <ac:inkMk id="4" creationId="{44C1AA01-7296-C1F4-5DB1-93E8FF99B6A1}"/>
          </ac:inkMkLst>
        </pc:inkChg>
      </pc:sldChg>
      <pc:sldChg chg="modSp add mod ord">
        <pc:chgData name="Samson Zhou" userId="be955f33642ecbf5" providerId="LiveId" clId="{C6CA64D2-E7AC-40C0-9AEA-AE07160CA0B4}" dt="2024-03-15T17:27:27.287" v="5709" actId="207"/>
        <pc:sldMkLst>
          <pc:docMk/>
          <pc:sldMk cId="3194118828" sldId="1019"/>
        </pc:sldMkLst>
        <pc:spChg chg="mod">
          <ac:chgData name="Samson Zhou" userId="be955f33642ecbf5" providerId="LiveId" clId="{C6CA64D2-E7AC-40C0-9AEA-AE07160CA0B4}" dt="2024-03-15T02:46:30.256" v="4849"/>
          <ac:spMkLst>
            <pc:docMk/>
            <pc:sldMk cId="3194118828" sldId="101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27.287" v="5709" actId="207"/>
          <ac:spMkLst>
            <pc:docMk/>
            <pc:sldMk cId="3194118828" sldId="1019"/>
            <ac:spMk id="3" creationId="{F0E69FDC-D59D-4152-33AB-CD197468B8DD}"/>
          </ac:spMkLst>
        </pc:spChg>
      </pc:sldChg>
      <pc:sldChg chg="add">
        <pc:chgData name="Samson Zhou" userId="be955f33642ecbf5" providerId="LiveId" clId="{C6CA64D2-E7AC-40C0-9AEA-AE07160CA0B4}" dt="2024-03-15T02:53:14.388" v="4858"/>
        <pc:sldMkLst>
          <pc:docMk/>
          <pc:sldMk cId="709309018" sldId="1109"/>
        </pc:sldMkLst>
      </pc:sldChg>
      <pc:sldChg chg="modSp add mod">
        <pc:chgData name="Samson Zhou" userId="be955f33642ecbf5" providerId="LiveId" clId="{C6CA64D2-E7AC-40C0-9AEA-AE07160CA0B4}" dt="2024-03-15T02:54:50.532" v="4905"/>
        <pc:sldMkLst>
          <pc:docMk/>
          <pc:sldMk cId="3674237949" sldId="1116"/>
        </pc:sldMkLst>
        <pc:spChg chg="mod">
          <ac:chgData name="Samson Zhou" userId="be955f33642ecbf5" providerId="LiveId" clId="{C6CA64D2-E7AC-40C0-9AEA-AE07160CA0B4}" dt="2024-03-15T02:54:32.286" v="4863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C6CA64D2-E7AC-40C0-9AEA-AE07160CA0B4}" dt="2024-03-15T02:54:50.532" v="4905"/>
          <ac:spMkLst>
            <pc:docMk/>
            <pc:sldMk cId="3674237949" sldId="1116"/>
            <ac:spMk id="4" creationId="{00000000-0000-0000-0000-000000000000}"/>
          </ac:spMkLst>
        </pc:spChg>
      </pc:sldChg>
      <pc:sldChg chg="add del">
        <pc:chgData name="Samson Zhou" userId="be955f33642ecbf5" providerId="LiveId" clId="{C6CA64D2-E7AC-40C0-9AEA-AE07160CA0B4}" dt="2024-03-15T02:58:44.970" v="4927" actId="47"/>
        <pc:sldMkLst>
          <pc:docMk/>
          <pc:sldMk cId="2759905881" sldId="1119"/>
        </pc:sldMkLst>
      </pc:sldChg>
      <pc:sldChg chg="add del">
        <pc:chgData name="Samson Zhou" userId="be955f33642ecbf5" providerId="LiveId" clId="{C6CA64D2-E7AC-40C0-9AEA-AE07160CA0B4}" dt="2024-03-15T02:58:48.308" v="4928" actId="47"/>
        <pc:sldMkLst>
          <pc:docMk/>
          <pc:sldMk cId="840729306" sldId="1120"/>
        </pc:sldMkLst>
      </pc:sldChg>
      <pc:sldChg chg="modSp add mod ord">
        <pc:chgData name="Samson Zhou" userId="be955f33642ecbf5" providerId="LiveId" clId="{C6CA64D2-E7AC-40C0-9AEA-AE07160CA0B4}" dt="2024-03-15T17:31:58.217" v="5770" actId="20577"/>
        <pc:sldMkLst>
          <pc:docMk/>
          <pc:sldMk cId="4293923748" sldId="1121"/>
        </pc:sldMkLst>
        <pc:spChg chg="mod">
          <ac:chgData name="Samson Zhou" userId="be955f33642ecbf5" providerId="LiveId" clId="{C6CA64D2-E7AC-40C0-9AEA-AE07160CA0B4}" dt="2024-03-15T17:20:44.651" v="5368" actId="20577"/>
          <ac:spMkLst>
            <pc:docMk/>
            <pc:sldMk cId="4293923748" sldId="112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58.217" v="5770" actId="20577"/>
          <ac:spMkLst>
            <pc:docMk/>
            <pc:sldMk cId="4293923748" sldId="1121"/>
            <ac:spMk id="3" creationId="{F0E69FDC-D59D-4152-33AB-CD197468B8DD}"/>
          </ac:spMkLst>
        </pc:spChg>
      </pc:sldChg>
      <pc:sldChg chg="modSp add del mod">
        <pc:chgData name="Samson Zhou" userId="be955f33642ecbf5" providerId="LiveId" clId="{C6CA64D2-E7AC-40C0-9AEA-AE07160CA0B4}" dt="2024-03-15T17:37:24.849" v="6039" actId="2696"/>
        <pc:sldMkLst>
          <pc:docMk/>
          <pc:sldMk cId="2540628189" sldId="1122"/>
        </pc:sldMkLst>
        <pc:spChg chg="mod">
          <ac:chgData name="Samson Zhou" userId="be955f33642ecbf5" providerId="LiveId" clId="{C6CA64D2-E7AC-40C0-9AEA-AE07160CA0B4}" dt="2024-03-15T17:35:16.645" v="6036" actId="20577"/>
          <ac:spMkLst>
            <pc:docMk/>
            <pc:sldMk cId="2540628189" sldId="1122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8:09.175" v="5716" actId="207"/>
          <ac:spMkLst>
            <pc:docMk/>
            <pc:sldMk cId="2540628189" sldId="1122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55:52.844" v="4926" actId="6549"/>
        <pc:sldMkLst>
          <pc:docMk/>
          <pc:sldMk cId="2378414118" sldId="1123"/>
        </pc:sldMkLst>
        <pc:spChg chg="del">
          <ac:chgData name="Samson Zhou" userId="be955f33642ecbf5" providerId="LiveId" clId="{C6CA64D2-E7AC-40C0-9AEA-AE07160CA0B4}" dt="2024-03-15T02:55:05.253" v="4907" actId="478"/>
          <ac:spMkLst>
            <pc:docMk/>
            <pc:sldMk cId="2378414118" sldId="1123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2:55:07.910" v="4910" actId="478"/>
          <ac:spMkLst>
            <pc:docMk/>
            <pc:sldMk cId="2378414118" sldId="1123"/>
            <ac:spMk id="4" creationId="{06193B05-5BEC-DFD6-082C-7933F9C9F4B7}"/>
          </ac:spMkLst>
        </pc:spChg>
        <pc:spChg chg="add del">
          <ac:chgData name="Samson Zhou" userId="be955f33642ecbf5" providerId="LiveId" clId="{C6CA64D2-E7AC-40C0-9AEA-AE07160CA0B4}" dt="2024-03-15T02:55:06.401" v="4909" actId="22"/>
          <ac:spMkLst>
            <pc:docMk/>
            <pc:sldMk cId="2378414118" sldId="1123"/>
            <ac:spMk id="17" creationId="{1D457F2E-3F21-8306-66E5-3313E0610C7F}"/>
          </ac:spMkLst>
        </pc:spChg>
        <pc:spChg chg="add mod">
          <ac:chgData name="Samson Zhou" userId="be955f33642ecbf5" providerId="LiveId" clId="{C6CA64D2-E7AC-40C0-9AEA-AE07160CA0B4}" dt="2024-03-15T02:55:52.844" v="4926" actId="6549"/>
          <ac:spMkLst>
            <pc:docMk/>
            <pc:sldMk cId="2378414118" sldId="1123"/>
            <ac:spMk id="19" creationId="{7313C9DC-D666-C36D-9D21-CF0545C8A375}"/>
          </ac:spMkLst>
        </pc:spChg>
      </pc:sldChg>
      <pc:sldChg chg="addSp delSp modSp add mod">
        <pc:chgData name="Samson Zhou" userId="be955f33642ecbf5" providerId="LiveId" clId="{C6CA64D2-E7AC-40C0-9AEA-AE07160CA0B4}" dt="2024-03-15T02:59:42.457" v="4943" actId="20577"/>
        <pc:sldMkLst>
          <pc:docMk/>
          <pc:sldMk cId="3791790195" sldId="1124"/>
        </pc:sldMkLst>
        <pc:spChg chg="add mod">
          <ac:chgData name="Samson Zhou" userId="be955f33642ecbf5" providerId="LiveId" clId="{C6CA64D2-E7AC-40C0-9AEA-AE07160CA0B4}" dt="2024-03-15T02:59:42.457" v="4943" actId="20577"/>
          <ac:spMkLst>
            <pc:docMk/>
            <pc:sldMk cId="3791790195" sldId="1124"/>
            <ac:spMk id="4" creationId="{0394DCFA-C245-1B49-8D5D-13F53EB52BBC}"/>
          </ac:spMkLst>
        </pc:spChg>
        <pc:inkChg chg="add del">
          <ac:chgData name="Samson Zhou" userId="be955f33642ecbf5" providerId="LiveId" clId="{C6CA64D2-E7AC-40C0-9AEA-AE07160CA0B4}" dt="2024-03-15T02:59:04.758" v="4931" actId="9405"/>
          <ac:inkMkLst>
            <pc:docMk/>
            <pc:sldMk cId="3791790195" sldId="1124"/>
            <ac:inkMk id="2" creationId="{E526E470-4A3F-40AA-512D-1CD1598EDF09}"/>
          </ac:inkMkLst>
        </pc:inkChg>
        <pc:inkChg chg="add">
          <ac:chgData name="Samson Zhou" userId="be955f33642ecbf5" providerId="LiveId" clId="{C6CA64D2-E7AC-40C0-9AEA-AE07160CA0B4}" dt="2024-03-15T02:59:23.554" v="4932" actId="9405"/>
          <ac:inkMkLst>
            <pc:docMk/>
            <pc:sldMk cId="3791790195" sldId="1124"/>
            <ac:inkMk id="3" creationId="{5CD82510-113D-8994-8C15-972BC83E3DF1}"/>
          </ac:inkMkLst>
        </pc:inkChg>
      </pc:sldChg>
      <pc:sldChg chg="modSp add mod">
        <pc:chgData name="Samson Zhou" userId="be955f33642ecbf5" providerId="LiveId" clId="{C6CA64D2-E7AC-40C0-9AEA-AE07160CA0B4}" dt="2024-03-15T17:27:37.247" v="5712" actId="207"/>
        <pc:sldMkLst>
          <pc:docMk/>
          <pc:sldMk cId="725444511" sldId="1125"/>
        </pc:sldMkLst>
        <pc:spChg chg="mod">
          <ac:chgData name="Samson Zhou" userId="be955f33642ecbf5" providerId="LiveId" clId="{C6CA64D2-E7AC-40C0-9AEA-AE07160CA0B4}" dt="2024-03-15T17:11:02.948" v="4999" actId="6549"/>
          <ac:spMkLst>
            <pc:docMk/>
            <pc:sldMk cId="725444511" sldId="112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37.247" v="5712" actId="207"/>
          <ac:spMkLst>
            <pc:docMk/>
            <pc:sldMk cId="725444511" sldId="1125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27:29.876" v="5711" actId="1076"/>
          <ac:spMkLst>
            <pc:docMk/>
            <pc:sldMk cId="725444511" sldId="1125"/>
            <ac:spMk id="4" creationId="{CAD96646-C04C-5073-4B33-CB43AAAA9312}"/>
          </ac:spMkLst>
        </pc:spChg>
      </pc:sldChg>
      <pc:sldChg chg="addSp delSp modSp add mod ord">
        <pc:chgData name="Samson Zhou" userId="be955f33642ecbf5" providerId="LiveId" clId="{C6CA64D2-E7AC-40C0-9AEA-AE07160CA0B4}" dt="2024-03-15T17:37:42.329" v="6045" actId="22"/>
        <pc:sldMkLst>
          <pc:docMk/>
          <pc:sldMk cId="1118876210" sldId="1126"/>
        </pc:sldMkLst>
        <pc:spChg chg="mod">
          <ac:chgData name="Samson Zhou" userId="be955f33642ecbf5" providerId="LiveId" clId="{C6CA64D2-E7AC-40C0-9AEA-AE07160CA0B4}" dt="2024-03-15T17:34:56.124" v="6014" actId="20577"/>
          <ac:spMkLst>
            <pc:docMk/>
            <pc:sldMk cId="1118876210" sldId="1126"/>
            <ac:spMk id="3" creationId="{F0E69FDC-D59D-4152-33AB-CD197468B8DD}"/>
          </ac:spMkLst>
        </pc:spChg>
        <pc:spChg chg="add del">
          <ac:chgData name="Samson Zhou" userId="be955f33642ecbf5" providerId="LiveId" clId="{C6CA64D2-E7AC-40C0-9AEA-AE07160CA0B4}" dt="2024-03-15T17:37:40.632" v="6043" actId="22"/>
          <ac:spMkLst>
            <pc:docMk/>
            <pc:sldMk cId="1118876210" sldId="1126"/>
            <ac:spMk id="5" creationId="{52DFDFF2-61FF-9E37-88CB-C4C765F10535}"/>
          </ac:spMkLst>
        </pc:spChg>
        <pc:spChg chg="add del">
          <ac:chgData name="Samson Zhou" userId="be955f33642ecbf5" providerId="LiveId" clId="{C6CA64D2-E7AC-40C0-9AEA-AE07160CA0B4}" dt="2024-03-15T17:37:42.329" v="6045" actId="22"/>
          <ac:spMkLst>
            <pc:docMk/>
            <pc:sldMk cId="1118876210" sldId="1126"/>
            <ac:spMk id="7" creationId="{32CB9D97-FD8A-D399-430C-3589AAAB5E54}"/>
          </ac:spMkLst>
        </pc:spChg>
      </pc:sldChg>
      <pc:sldChg chg="modSp add mod">
        <pc:chgData name="Samson Zhou" userId="be955f33642ecbf5" providerId="LiveId" clId="{C6CA64D2-E7AC-40C0-9AEA-AE07160CA0B4}" dt="2024-03-15T17:33:18.575" v="5801"/>
        <pc:sldMkLst>
          <pc:docMk/>
          <pc:sldMk cId="3332508572" sldId="1127"/>
        </pc:sldMkLst>
        <pc:spChg chg="mod">
          <ac:chgData name="Samson Zhou" userId="be955f33642ecbf5" providerId="LiveId" clId="{C6CA64D2-E7AC-40C0-9AEA-AE07160CA0B4}" dt="2024-03-15T17:25:33.838" v="5612"/>
          <ac:spMkLst>
            <pc:docMk/>
            <pc:sldMk cId="3332508572" sldId="112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3:18.575" v="5801"/>
          <ac:spMkLst>
            <pc:docMk/>
            <pc:sldMk cId="3332508572" sldId="112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2:30.140" v="5799" actId="20577"/>
          <ac:spMkLst>
            <pc:docMk/>
            <pc:sldMk cId="3332508572" sldId="1127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3:01.761" v="5800"/>
        <pc:sldMkLst>
          <pc:docMk/>
          <pc:sldMk cId="2513064018" sldId="1128"/>
        </pc:sldMkLst>
      </pc:sldChg>
      <pc:sldChg chg="modSp add del mod">
        <pc:chgData name="Samson Zhou" userId="be955f33642ecbf5" providerId="LiveId" clId="{C6CA64D2-E7AC-40C0-9AEA-AE07160CA0B4}" dt="2024-03-15T17:40:01.933" v="6081" actId="47"/>
        <pc:sldMkLst>
          <pc:docMk/>
          <pc:sldMk cId="934052660" sldId="1129"/>
        </pc:sldMkLst>
        <pc:spChg chg="mod">
          <ac:chgData name="Samson Zhou" userId="be955f33642ecbf5" providerId="LiveId" clId="{C6CA64D2-E7AC-40C0-9AEA-AE07160CA0B4}" dt="2024-03-15T17:37:19.610" v="6038"/>
          <ac:spMkLst>
            <pc:docMk/>
            <pc:sldMk cId="934052660" sldId="112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7:31.201" v="6041" actId="20577"/>
          <ac:spMkLst>
            <pc:docMk/>
            <pc:sldMk cId="934052660" sldId="1129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9:57.274" v="6079"/>
        <pc:sldMkLst>
          <pc:docMk/>
          <pc:sldMk cId="3754248940" sldId="1130"/>
        </pc:sldMkLst>
      </pc:sldChg>
      <pc:sldChg chg="modSp add mod">
        <pc:chgData name="Samson Zhou" userId="be955f33642ecbf5" providerId="LiveId" clId="{C6CA64D2-E7AC-40C0-9AEA-AE07160CA0B4}" dt="2024-03-15T17:41:37.623" v="6142" actId="20577"/>
        <pc:sldMkLst>
          <pc:docMk/>
          <pc:sldMk cId="2200022049" sldId="1131"/>
        </pc:sldMkLst>
        <pc:spChg chg="mod">
          <ac:chgData name="Samson Zhou" userId="be955f33642ecbf5" providerId="LiveId" clId="{C6CA64D2-E7AC-40C0-9AEA-AE07160CA0B4}" dt="2024-03-15T17:41:37.623" v="6142" actId="20577"/>
          <ac:spMkLst>
            <pc:docMk/>
            <pc:sldMk cId="2200022049" sldId="113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40:20.656" v="6089" actId="20577"/>
          <ac:spMkLst>
            <pc:docMk/>
            <pc:sldMk cId="2200022049" sldId="1131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41:23.578" v="6134"/>
          <ac:spMkLst>
            <pc:docMk/>
            <pc:sldMk cId="2200022049" sldId="1131"/>
            <ac:spMk id="8" creationId="{8AEE3396-E3A5-81C2-D9D7-0563426896E0}"/>
          </ac:spMkLst>
        </pc:spChg>
      </pc:sldChg>
      <pc:sldChg chg="delSp modSp add mod">
        <pc:chgData name="Samson Zhou" userId="be955f33642ecbf5" providerId="LiveId" clId="{C6CA64D2-E7AC-40C0-9AEA-AE07160CA0B4}" dt="2024-03-15T17:51:27.182" v="6651" actId="20577"/>
        <pc:sldMkLst>
          <pc:docMk/>
          <pc:sldMk cId="1025964662" sldId="1132"/>
        </pc:sldMkLst>
        <pc:spChg chg="mod">
          <ac:chgData name="Samson Zhou" userId="be955f33642ecbf5" providerId="LiveId" clId="{C6CA64D2-E7AC-40C0-9AEA-AE07160CA0B4}" dt="2024-03-15T17:51:27.182" v="6651" actId="20577"/>
          <ac:spMkLst>
            <pc:docMk/>
            <pc:sldMk cId="1025964662" sldId="113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5T17:41:42.713" v="6144" actId="478"/>
          <ac:spMkLst>
            <pc:docMk/>
            <pc:sldMk cId="1025964662" sldId="113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5T17:41:44.528" v="6145" actId="478"/>
          <ac:spMkLst>
            <pc:docMk/>
            <pc:sldMk cId="1025964662" sldId="1132"/>
            <ac:spMk id="8" creationId="{8AEE3396-E3A5-81C2-D9D7-0563426896E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F036-3B05-4EA6-B442-BDCA360DE43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6275-5234-44A0-AFF9-8DD84DD6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https://cs.stackexchange.com/questions/128959/how-to-prove-that-the-dual-linear-program-of-the-max-flow-linear-program-indeed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6275-5234-44A0-AFF9-8DD84DD6ED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16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2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DB717-95A9-1BAA-A821-B2095C6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70" y="1625600"/>
            <a:ext cx="7115175" cy="486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Optimal solution is always located at vertex of feasible region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  <a:blipFill>
                <a:blip r:embed="rId3"/>
                <a:stretch>
                  <a:fillRect l="-3199" t="-2421" r="-5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1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Simplex algorithm</a:t>
            </a:r>
            <a:r>
              <a:rPr lang="en-US" sz="3200" dirty="0"/>
              <a:t>: finds a feasible solution at a vertex of the polytope and then searches along the edges to vertices with non-decreasing values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Good in practice but exponential time in the worst-case</a:t>
            </a:r>
          </a:p>
        </p:txBody>
      </p:sp>
    </p:spTree>
    <p:extLst>
      <p:ext uri="{BB962C8B-B14F-4D97-AF65-F5344CB8AC3E}">
        <p14:creationId xmlns:p14="http://schemas.microsoft.com/office/powerpoint/2010/main" val="334771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Ellipsoid algorithm</a:t>
            </a:r>
            <a:r>
              <a:rPr lang="en-US" sz="3200" dirty="0"/>
              <a:t>: iterative algorithm that generates a sequence of smaller ellipsoids, each of which separate the current iterate with the optimal solution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Requires a separation oracle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Polynomial time algorithm in theory but inefficient in practice and can suffer from numerical instability</a:t>
            </a:r>
          </a:p>
        </p:txBody>
      </p:sp>
    </p:spTree>
    <p:extLst>
      <p:ext uri="{BB962C8B-B14F-4D97-AF65-F5344CB8AC3E}">
        <p14:creationId xmlns:p14="http://schemas.microsoft.com/office/powerpoint/2010/main" val="263309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dirty="0"/>
              </a:p>
              <a:p>
                <a:r>
                  <a:rPr lang="en-US" sz="3200" dirty="0"/>
                  <a:t>For the above linear program, its dual is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/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blipFill>
                <a:blip r:embed="rId3"/>
                <a:stretch>
                  <a:fillRect l="-306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/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blipFill>
                <a:blip r:embed="rId4"/>
                <a:stretch>
                  <a:fillRect l="-207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/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its dual program?			(Williamson-</a:t>
            </a:r>
            <a:r>
              <a:rPr lang="en-US" sz="3200" dirty="0" err="1"/>
              <a:t>Shmoys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7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blipFill>
                <a:blip r:embed="rId2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1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1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/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≤54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Coefficients all larger than objective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primal solution must be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blipFill>
                <a:blip r:embed="rId8"/>
                <a:stretch>
                  <a:fillRect l="-3014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3FC017-D011-C3A6-C59D-0ABB1E2C73F8}"/>
              </a:ext>
            </a:extLst>
          </p:cNvPr>
          <p:cNvSpPr txBox="1"/>
          <p:nvPr/>
        </p:nvSpPr>
        <p:spPr>
          <a:xfrm>
            <a:off x="6859398" y="3388255"/>
            <a:ext cx="46502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Can we find a linear combination of the equations that exactly matches the objective?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37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As a politician seeking approval ratings, you would like the support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sz="3200" dirty="0"/>
                  <a:t> spent advertising one of the following policies, the resulting effects are:</a:t>
                </a:r>
              </a:p>
              <a:p>
                <a:r>
                  <a:rPr lang="en-US" sz="3200" dirty="0"/>
                  <a:t>Optimize your budget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(Warm-up from CLRS)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A5879E1-2590-3601-A01D-58C2D47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19599"/>
              </p:ext>
            </p:extLst>
          </p:nvPr>
        </p:nvGraphicFramePr>
        <p:xfrm>
          <a:off x="6011443" y="4463333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Suppose we multiply the first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, the second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, the third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relationship do we 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blipFill>
                <a:blip r:embed="rId7"/>
                <a:stretch>
                  <a:fillRect l="-3014" t="-2238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6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blipFill>
                <a:blip r:embed="rId3"/>
                <a:stretch>
                  <a:fillRect l="-28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4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26BE-31AD-9519-8604-72927EA5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897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dual is exactly this program</a:t>
            </a:r>
          </a:p>
        </p:txBody>
      </p:sp>
    </p:spTree>
    <p:extLst>
      <p:ext uri="{BB962C8B-B14F-4D97-AF65-F5344CB8AC3E}">
        <p14:creationId xmlns:p14="http://schemas.microsoft.com/office/powerpoint/2010/main" val="4065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Weak duality</a:t>
                </a:r>
                <a:r>
                  <a:rPr lang="en-US" sz="3200" dirty="0"/>
                  <a:t>: any feasible solution to the primal linear program has objective at most any feasible solution to the dual linear program, i.e.,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LP duality</a:t>
                </a:r>
                <a:r>
                  <a:rPr lang="en-US" sz="3200" b="0" dirty="0"/>
                  <a:t>: If both the primal linear program and the corresponding dual are feasible and bounded, then for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7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6E2-ECD6-0C0D-07CE-8B3400AE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9793-8F66-50BA-FEE2-7EE0D8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Urban voters: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2EA90D-0E23-F444-FCD5-608DE65F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4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C44E-ECDC-FDBB-CC3F-208B4A3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80A-E46D-95A4-3399-E0155A9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Suburban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969B80-AB1C-327F-61BB-C337AFC8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240-EA07-9D22-F73D-B17D4C89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038-297C-3406-DE35-EFB91DA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76C0352-B64A-F24E-314E-4EDA98A2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4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1D83-270E-5EDE-4EE2-9D837595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06-0245-3036-C4AF-BC5E95D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Constraints</a:t>
                </a:r>
                <a:r>
                  <a:rPr lang="en-US" sz="3200" dirty="0"/>
                  <a:t>: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  <a:blipFill>
                <a:blip r:embed="rId2"/>
                <a:stretch>
                  <a:fillRect l="-1357" t="-10309" b="-9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8D72D6A-C3C5-6148-6B12-D3203C59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0781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/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≥50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sz="32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≥25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1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blipFill>
                <a:blip r:embed="rId2"/>
                <a:stretch>
                  <a:fillRect t="-6218" b="-1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a particular solution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3200" dirty="0"/>
                  <a:t> satisfies all the constraints, we call it 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feasible solution</a:t>
                </a:r>
                <a:r>
                  <a:rPr lang="en-US" sz="3200" dirty="0"/>
                  <a:t>; otherwise, we call it an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infeasible solution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convert any linear program into standard form, even if there are equality constraints or variables that can take on negative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7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2429</Words>
  <Application>Microsoft Office PowerPoint</Application>
  <PresentationFormat>Widescreen</PresentationFormat>
  <Paragraphs>423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Aptos</vt:lpstr>
      <vt:lpstr>Arial</vt:lpstr>
      <vt:lpstr>Calibri</vt:lpstr>
      <vt:lpstr>Calibri Light</vt:lpstr>
      <vt:lpstr>Cambria Math</vt:lpstr>
      <vt:lpstr>Office Theme</vt:lpstr>
      <vt:lpstr>CSCE 658: Randomized Algorithms</vt:lpstr>
      <vt:lpstr>Political Problems…</vt:lpstr>
      <vt:lpstr>Political Problems…</vt:lpstr>
      <vt:lpstr>Political Problems…</vt:lpstr>
      <vt:lpstr>Political Problems…</vt:lpstr>
      <vt:lpstr>Minimization Problem</vt:lpstr>
      <vt:lpstr>Linear Programming</vt:lpstr>
      <vt:lpstr>Linear Programming (Standard Form)</vt:lpstr>
      <vt:lpstr>Linear Programming (Standard Form)</vt:lpstr>
      <vt:lpstr>Linear Programming</vt:lpstr>
      <vt:lpstr>Linear Programming</vt:lpstr>
      <vt:lpstr>Linear Programming</vt:lpstr>
      <vt:lpstr>Linear Programming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2024-02-29T21:49:23Z</dcterms:created>
  <dcterms:modified xsi:type="dcterms:W3CDTF">2024-03-15T17:55:17Z</dcterms:modified>
</cp:coreProperties>
</file>