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788" r:id="rId2"/>
    <p:sldId id="1291" r:id="rId3"/>
    <p:sldId id="1289" r:id="rId4"/>
    <p:sldId id="1319" r:id="rId5"/>
    <p:sldId id="1321" r:id="rId6"/>
    <p:sldId id="1320" r:id="rId7"/>
    <p:sldId id="1322" r:id="rId8"/>
    <p:sldId id="1323" r:id="rId9"/>
    <p:sldId id="1324" r:id="rId10"/>
    <p:sldId id="1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D1275-8595-46D3-B0E3-8452F93970F7}" v="1260" dt="2024-04-16T21:49:49.979"/>
    <p1510:client id="{C33454B1-1409-4904-8E9B-D065F9EB8E89}" v="14" dt="2024-04-17T05:50:5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9F8942D6-1FFB-49EF-8D15-014D0A314787}"/>
    <pc:docChg chg="delSld modSld">
      <pc:chgData name="Samson Zhou" userId="be955f33642ecbf5" providerId="LiveId" clId="{9F8942D6-1FFB-49EF-8D15-014D0A314787}" dt="2024-04-17T05:53:53.634" v="2" actId="20577"/>
      <pc:docMkLst>
        <pc:docMk/>
      </pc:docMkLst>
      <pc:sldChg chg="modSp mod">
        <pc:chgData name="Samson Zhou" userId="be955f33642ecbf5" providerId="LiveId" clId="{9F8942D6-1FFB-49EF-8D15-014D0A314787}" dt="2024-04-17T05:53:53.634" v="2" actId="20577"/>
        <pc:sldMkLst>
          <pc:docMk/>
          <pc:sldMk cId="612337156" sldId="788"/>
        </pc:sldMkLst>
        <pc:spChg chg="mod">
          <ac:chgData name="Samson Zhou" userId="be955f33642ecbf5" providerId="LiveId" clId="{9F8942D6-1FFB-49EF-8D15-014D0A314787}" dt="2024-04-17T05:53:53.634" v="2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83152872" sldId="125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469821787" sldId="126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324447041" sldId="126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764114350" sldId="127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826214029" sldId="127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899717349" sldId="127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61393567" sldId="128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533236505" sldId="128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905233082" sldId="128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798815518" sldId="128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54084" sldId="130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831836494" sldId="130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19322857" sldId="130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22215528" sldId="130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50845748" sldId="131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051485560" sldId="131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58316235" sldId="131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65121507" sldId="1313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4281656272" sldId="131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191427531" sldId="131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795326" sldId="131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390484112" sldId="131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37695535" sldId="1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be the set of vectors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and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the exponential mechanism with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have pets?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were at Kyle Field last weekend?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2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be the corresponding frequency vector,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595" b="-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5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this class have pets?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How many people in this class besides the instructor have pets?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we do not need to use additional privacy budget to answer the second query</a:t>
            </a:r>
          </a:p>
        </p:txBody>
      </p:sp>
    </p:spTree>
    <p:extLst>
      <p:ext uri="{BB962C8B-B14F-4D97-AF65-F5344CB8AC3E}">
        <p14:creationId xmlns:p14="http://schemas.microsoft.com/office/powerpoint/2010/main" val="9779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5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and thus by additive Chernoff bound,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8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gives correctness for a single query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handle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 and do median-of-means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9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487</Words>
  <Application>Microsoft Office PowerPoint</Application>
  <PresentationFormat>Widescreen</PresentationFormat>
  <Paragraphs>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Counting Queries</vt:lpstr>
      <vt:lpstr>Linear Queries</vt:lpstr>
      <vt:lpstr>Counting Queries</vt:lpstr>
      <vt:lpstr>Linear Queries</vt:lpstr>
      <vt:lpstr>Linear Queries</vt:lpstr>
      <vt:lpstr>Linear Queries</vt:lpstr>
      <vt:lpstr>SmallDB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2024-04-12T14:41:30Z</dcterms:created>
  <dcterms:modified xsi:type="dcterms:W3CDTF">2024-04-17T05:54:09Z</dcterms:modified>
</cp:coreProperties>
</file>