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hyperlink" Target="https://theforge.rpi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tree/reva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ion2answer.org/license.php" TargetMode="External"/><Relationship Id="rId5" Type="http://schemas.openxmlformats.org/officeDocument/2006/relationships/hyperlink" Target="https://github.com/samspre/Web-Systems-Development-Group-6/blob/master/LICENSE.txt" TargetMode="External"/><Relationship Id="rId4" Type="http://schemas.openxmlformats.org/officeDocument/2006/relationships/hyperlink" Target="https://rpiforge.sla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pull/51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</a:t>
            </a:r>
            <a:br>
              <a:rPr lang="en-US" dirty="0" smtClean="0"/>
            </a:br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46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Samantha Sprecace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In collaboration with</a:t>
            </a:r>
          </a:p>
          <a:p>
            <a:pPr>
              <a:lnSpc>
                <a:spcPct val="100000"/>
              </a:lnSpc>
            </a:pPr>
            <a:r>
              <a:rPr lang="en-US" dirty="0"/>
              <a:t>Michael Morrison</a:t>
            </a:r>
          </a:p>
          <a:p>
            <a:pPr>
              <a:lnSpc>
                <a:spcPct val="100000"/>
              </a:lnSpc>
            </a:pPr>
            <a:r>
              <a:rPr lang="en-US" dirty="0"/>
              <a:t>Benjamin Volk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92" y="2195945"/>
            <a:ext cx="2979280" cy="171103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437044" y="3191797"/>
            <a:ext cx="1171575" cy="174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" dirty="0" smtClean="0"/>
              <a:t>Part 2: electric Boogaloo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					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0942"/>
          </a:xfrm>
        </p:spPr>
        <p:txBody>
          <a:bodyPr>
            <a:normAutofit/>
          </a:bodyPr>
          <a:lstStyle/>
          <a:p>
            <a:r>
              <a:rPr lang="en-US" dirty="0" smtClean="0"/>
              <a:t>Long-term project</a:t>
            </a:r>
          </a:p>
          <a:p>
            <a:r>
              <a:rPr lang="en-US" dirty="0" smtClean="0"/>
              <a:t>Repository forks for easier management of testing vs production</a:t>
            </a:r>
          </a:p>
          <a:p>
            <a:r>
              <a:rPr lang="en-US" dirty="0" smtClean="0"/>
              <a:t>Communication via </a:t>
            </a:r>
            <a:r>
              <a:rPr lang="en-US" dirty="0" smtClean="0">
                <a:hlinkClick r:id="rId4"/>
              </a:rPr>
              <a:t>Slack</a:t>
            </a:r>
            <a:r>
              <a:rPr lang="en-US" dirty="0" smtClean="0"/>
              <a:t> or in-person meetings</a:t>
            </a:r>
          </a:p>
          <a:p>
            <a:r>
              <a:rPr lang="en-US" dirty="0" smtClean="0">
                <a:hlinkClick r:id="rId5"/>
              </a:rPr>
              <a:t>BSD-3 License</a:t>
            </a:r>
            <a:endParaRPr lang="en-US" dirty="0" smtClean="0"/>
          </a:p>
          <a:p>
            <a:pPr lvl="1"/>
            <a:r>
              <a:rPr lang="en-US" dirty="0" smtClean="0"/>
              <a:t>Q&amp;A forum </a:t>
            </a:r>
            <a:r>
              <a:rPr lang="en-US" dirty="0" smtClean="0">
                <a:hlinkClick r:id="rId6"/>
              </a:rPr>
              <a:t>license</a:t>
            </a:r>
            <a:endParaRPr lang="en-US" dirty="0" smtClean="0"/>
          </a:p>
          <a:p>
            <a:r>
              <a:rPr lang="en-US" dirty="0" smtClean="0"/>
              <a:t>No Issue Tracker for current fork of project</a:t>
            </a:r>
          </a:p>
          <a:p>
            <a:pPr lvl="1"/>
            <a:r>
              <a:rPr lang="en-US" dirty="0" smtClean="0"/>
              <a:t>Pro User feature</a:t>
            </a:r>
          </a:p>
          <a:p>
            <a:pPr lvl="1"/>
            <a:r>
              <a:rPr lang="en-US" dirty="0" smtClean="0"/>
              <a:t>Looking to switch to </a:t>
            </a:r>
            <a:r>
              <a:rPr lang="en-US" smtClean="0"/>
              <a:t>Open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July-August 2019 		</a:t>
            </a:r>
            <a:r>
              <a:rPr lang="en-US" dirty="0" smtClean="0">
                <a:hlinkClick r:id="rId3"/>
              </a:rPr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3009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Aesthetics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every background the color of the hour's </a:t>
            </a:r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Hours </a:t>
            </a:r>
            <a:r>
              <a:rPr lang="en-US" dirty="0"/>
              <a:t>page needs transparent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lvl="1"/>
            <a:r>
              <a:rPr lang="en-US" dirty="0"/>
              <a:t>Make alert boxes/email redirects prettier</a:t>
            </a:r>
          </a:p>
          <a:p>
            <a:r>
              <a:rPr lang="en-US" dirty="0"/>
              <a:t>Mobile issues - not up to </a:t>
            </a:r>
            <a:r>
              <a:rPr lang="en-US" dirty="0" smtClean="0"/>
              <a:t>date with desktop site</a:t>
            </a:r>
            <a:endParaRPr lang="en-US" dirty="0"/>
          </a:p>
          <a:p>
            <a:pPr lvl="1"/>
            <a:r>
              <a:rPr lang="en-US" dirty="0"/>
              <a:t>Donate buttons on index and contact</a:t>
            </a:r>
          </a:p>
          <a:p>
            <a:pPr lvl="1"/>
            <a:r>
              <a:rPr lang="en-US" dirty="0"/>
              <a:t>Incorrect description on </a:t>
            </a:r>
            <a:r>
              <a:rPr lang="en-US" dirty="0" smtClean="0"/>
              <a:t>home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300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“Open Source” Inquiry </a:t>
            </a:r>
          </a:p>
          <a:p>
            <a:pPr lvl="1"/>
            <a:r>
              <a:rPr lang="en-US" dirty="0"/>
              <a:t>RCOS.io</a:t>
            </a:r>
          </a:p>
          <a:p>
            <a:pPr lvl="2"/>
            <a:r>
              <a:rPr lang="en-US" dirty="0"/>
              <a:t>Blog/status updates</a:t>
            </a:r>
          </a:p>
          <a:p>
            <a:pPr lvl="1"/>
            <a:r>
              <a:rPr lang="en-US" dirty="0"/>
              <a:t>License</a:t>
            </a:r>
          </a:p>
          <a:p>
            <a:pPr lvl="1"/>
            <a:r>
              <a:rPr lang="en-US" dirty="0"/>
              <a:t>Code of conduct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Slack link in </a:t>
            </a:r>
            <a:r>
              <a:rPr lang="en-US" dirty="0" smtClean="0"/>
              <a:t>README</a:t>
            </a:r>
            <a:endParaRPr lang="en-US" dirty="0"/>
          </a:p>
          <a:p>
            <a:r>
              <a:rPr lang="en-US" dirty="0"/>
              <a:t>Update Equipment</a:t>
            </a:r>
          </a:p>
          <a:p>
            <a:pPr lvl="1"/>
            <a:r>
              <a:rPr lang="en-US" dirty="0"/>
              <a:t>MySQL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20" y="3561028"/>
            <a:ext cx="257995" cy="250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410" y="2382319"/>
            <a:ext cx="257285" cy="246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6" y="2814581"/>
            <a:ext cx="257285" cy="246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5" y="3547642"/>
            <a:ext cx="257285" cy="246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5" y="3946823"/>
            <a:ext cx="257285" cy="246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409" y="4751446"/>
            <a:ext cx="257285" cy="246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4" y="5624282"/>
            <a:ext cx="257285" cy="2467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3" y="6000292"/>
            <a:ext cx="257285" cy="246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4012" y="5250210"/>
            <a:ext cx="257285" cy="246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4" y="5650911"/>
            <a:ext cx="257285" cy="2467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1" y="4352265"/>
            <a:ext cx="257285" cy="2467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2" y="3975321"/>
            <a:ext cx="257285" cy="2467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1273" y="2783091"/>
            <a:ext cx="257995" cy="2504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0099" y="3192537"/>
            <a:ext cx="257995" cy="2504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1273" y="4767963"/>
            <a:ext cx="257995" cy="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125</Words>
  <Application>Microsoft Office PowerPoint</Application>
  <PresentationFormat>Widescreen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The Forge Website Final Report</vt:lpstr>
      <vt:lpstr>Overview     Repository</vt:lpstr>
      <vt:lpstr>Tasks: July-August 2019   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76</cp:revision>
  <dcterms:created xsi:type="dcterms:W3CDTF">2019-07-26T03:20:39Z</dcterms:created>
  <dcterms:modified xsi:type="dcterms:W3CDTF">2019-08-13T00:44:22Z</dcterms:modified>
</cp:coreProperties>
</file>