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Forge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Samantha Sprecace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The Forge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</dc:title>
  <dc:creator>Samantha Sprecace</dc:creator>
  <cp:lastModifiedBy>Samantha Sprecace</cp:lastModifiedBy>
  <cp:revision>1</cp:revision>
  <dcterms:created xsi:type="dcterms:W3CDTF">2019-06-25T15:14:19Z</dcterms:created>
  <dcterms:modified xsi:type="dcterms:W3CDTF">2019-06-25T15:18:21Z</dcterms:modified>
</cp:coreProperties>
</file>