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33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Semi-Successful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didn’t get all of the work I wanted to get done this sprint, but I definitely have made this website a lot better</a:t>
            </a:r>
          </a:p>
          <a:p>
            <a:r>
              <a:rPr lang="en-US" baseline="0" dirty="0" smtClean="0"/>
              <a:t>I personally don’t have push permissions, so I cannot actually push my changes to the live server</a:t>
            </a:r>
          </a:p>
          <a:p>
            <a:r>
              <a:rPr lang="en-US" dirty="0" smtClean="0"/>
              <a:t>Those in charge are not always available to teach</a:t>
            </a:r>
            <a:r>
              <a:rPr lang="en-US" baseline="0" dirty="0" smtClean="0"/>
              <a:t> me/accept </a:t>
            </a:r>
            <a:r>
              <a:rPr lang="en-US" baseline="0" smtClean="0"/>
              <a:t>my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samspre/Web-Systems-Development-Group-6/blob/master/LICENSE.txt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s" TargetMode="External"/><Relationship Id="rId2" Type="http://schemas.openxmlformats.org/officeDocument/2006/relationships/hyperlink" Target="https://github.com/samspre/Web-Systems-Development-Group-6/graphs/contributor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rcos.io/projects/volkb/web-systems-development-group-6/bl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orge.rpi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Sprecace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In collaboration with</a:t>
            </a:r>
          </a:p>
          <a:p>
            <a:pPr>
              <a:lnSpc>
                <a:spcPct val="100000"/>
              </a:lnSpc>
            </a:pPr>
            <a:r>
              <a:rPr lang="en-US" dirty="0"/>
              <a:t>Michael Morrison</a:t>
            </a:r>
          </a:p>
          <a:p>
            <a:pPr>
              <a:lnSpc>
                <a:spcPct val="100000"/>
              </a:lnSpc>
            </a:pPr>
            <a:r>
              <a:rPr lang="en-US" dirty="0"/>
              <a:t>Benjamin Volk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7044" y="3191797"/>
            <a:ext cx="1171575" cy="17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" dirty="0" smtClean="0"/>
              <a:t>Part 2: electric Boogaloo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0942"/>
          </a:xfrm>
        </p:spPr>
        <p:txBody>
          <a:bodyPr>
            <a:normAutofit/>
          </a:bodyPr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>
                <a:hlinkClick r:id="rId5"/>
              </a:rPr>
              <a:t>BSD-3 License</a:t>
            </a:r>
            <a:endParaRPr lang="en-US" dirty="0" smtClean="0"/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 smtClean="0"/>
          </a:p>
          <a:p>
            <a:r>
              <a:rPr lang="en-US" dirty="0" smtClean="0"/>
              <a:t>No Issue Tracker for current fork of project</a:t>
            </a:r>
          </a:p>
          <a:p>
            <a:pPr lvl="1"/>
            <a:r>
              <a:rPr lang="en-US" dirty="0" smtClean="0"/>
              <a:t>Pro User feature</a:t>
            </a:r>
          </a:p>
          <a:p>
            <a:pPr lvl="1"/>
            <a:r>
              <a:rPr lang="en-US" dirty="0" smtClean="0"/>
              <a:t>Looking to switch to </a:t>
            </a:r>
            <a:r>
              <a:rPr lang="en-US" smtClean="0"/>
              <a:t>Open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July-August 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094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every background the color of the hour's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Hours </a:t>
            </a:r>
            <a:r>
              <a:rPr lang="en-US" dirty="0"/>
              <a:t>page needs transparent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lvl="1"/>
            <a:r>
              <a:rPr lang="en-US" dirty="0"/>
              <a:t>Make alert boxes/email redirects prettier</a:t>
            </a:r>
          </a:p>
          <a:p>
            <a:r>
              <a:rPr lang="en-US" dirty="0"/>
              <a:t>Mobile </a:t>
            </a:r>
            <a:r>
              <a:rPr lang="en-US" dirty="0" smtClean="0"/>
              <a:t>issues</a:t>
            </a:r>
          </a:p>
          <a:p>
            <a:pPr lvl="1"/>
            <a:r>
              <a:rPr lang="en-US" dirty="0"/>
              <a:t>Remove donate buttons on index and contact</a:t>
            </a:r>
          </a:p>
          <a:p>
            <a:pPr lvl="1"/>
            <a:r>
              <a:rPr lang="en-US" dirty="0"/>
              <a:t>Incorrect description on home</a:t>
            </a:r>
          </a:p>
          <a:p>
            <a:pPr lvl="1"/>
            <a:r>
              <a:rPr lang="en-US" dirty="0"/>
              <a:t>Sizing and formatting issues</a:t>
            </a:r>
          </a:p>
          <a:p>
            <a:pPr lvl="2"/>
            <a:r>
              <a:rPr lang="en-US" dirty="0"/>
              <a:t>Text formatting</a:t>
            </a:r>
          </a:p>
          <a:p>
            <a:pPr lvl="2"/>
            <a:r>
              <a:rPr lang="en-US" dirty="0"/>
              <a:t>Logo </a:t>
            </a:r>
            <a:r>
              <a:rPr lang="en-US" dirty="0" smtClean="0"/>
              <a:t>misplacement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009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“Open Source” Inquiry </a:t>
            </a:r>
          </a:p>
          <a:p>
            <a:pPr lvl="1"/>
            <a:r>
              <a:rPr lang="en-US" dirty="0"/>
              <a:t>RCOS.io</a:t>
            </a:r>
          </a:p>
          <a:p>
            <a:pPr lvl="2"/>
            <a:r>
              <a:rPr lang="en-US" dirty="0"/>
              <a:t>Blog/status updates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Code of conduct</a:t>
            </a:r>
          </a:p>
          <a:p>
            <a:pPr lvl="1"/>
            <a:r>
              <a:rPr lang="en-US" dirty="0" smtClean="0"/>
              <a:t>Style guide</a:t>
            </a:r>
            <a:endParaRPr lang="en-US" dirty="0"/>
          </a:p>
          <a:p>
            <a:pPr lvl="1"/>
            <a:r>
              <a:rPr lang="en-US" dirty="0"/>
              <a:t>Slack link in </a:t>
            </a:r>
            <a:r>
              <a:rPr lang="en-US" dirty="0" smtClean="0"/>
              <a:t>README</a:t>
            </a:r>
            <a:endParaRPr lang="en-US" dirty="0"/>
          </a:p>
          <a:p>
            <a:r>
              <a:rPr lang="en-US" dirty="0"/>
              <a:t>Update Equipment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353726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7428" y="2352346"/>
            <a:ext cx="257285" cy="2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2" y="3711705"/>
            <a:ext cx="257285" cy="2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7428" y="4143994"/>
            <a:ext cx="257285" cy="2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1" y="5221365"/>
            <a:ext cx="257285" cy="246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5596" y="4819514"/>
            <a:ext cx="257285" cy="246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378" y="5204091"/>
            <a:ext cx="257285" cy="246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4104539"/>
            <a:ext cx="257285" cy="2467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742817"/>
            <a:ext cx="257285" cy="246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2301" y="2728116"/>
            <a:ext cx="257995" cy="2504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491" y="3036798"/>
            <a:ext cx="257995" cy="2504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1272" y="4392809"/>
            <a:ext cx="257995" cy="2504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2" y="4510023"/>
            <a:ext cx="257995" cy="2504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169" y="2308003"/>
            <a:ext cx="257285" cy="246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1066" y="4842341"/>
            <a:ext cx="257995" cy="2504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382" y="5832434"/>
            <a:ext cx="257285" cy="2467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382" y="5554833"/>
            <a:ext cx="257995" cy="2504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3608" y="2728116"/>
            <a:ext cx="257995" cy="2504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1066" y="3353726"/>
            <a:ext cx="257995" cy="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10975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Commits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Pull Requests</a:t>
            </a:r>
            <a:endParaRPr lang="en-US" dirty="0" smtClean="0"/>
          </a:p>
          <a:p>
            <a:r>
              <a:rPr lang="en-US" dirty="0" smtClean="0"/>
              <a:t>Learning new languages</a:t>
            </a:r>
          </a:p>
          <a:p>
            <a:pPr lvl="1"/>
            <a:r>
              <a:rPr lang="en-US" dirty="0" smtClean="0"/>
              <a:t>PHP, HTML/CSS</a:t>
            </a:r>
          </a:p>
          <a:p>
            <a:pPr lvl="1"/>
            <a:r>
              <a:rPr lang="en-US" dirty="0" smtClean="0"/>
              <a:t>Self-taught </a:t>
            </a:r>
          </a:p>
          <a:p>
            <a:pPr lvl="2"/>
            <a:r>
              <a:rPr lang="en-US" dirty="0" smtClean="0"/>
              <a:t>Online documentation and experimentation</a:t>
            </a:r>
          </a:p>
          <a:p>
            <a:r>
              <a:rPr lang="en-US" dirty="0" smtClean="0"/>
              <a:t>Communication via Slack</a:t>
            </a:r>
          </a:p>
          <a:p>
            <a:pPr lvl="1"/>
            <a:r>
              <a:rPr lang="en-US" dirty="0" smtClean="0"/>
              <a:t>Questions to both of the other developers</a:t>
            </a:r>
          </a:p>
          <a:p>
            <a:r>
              <a:rPr lang="en-US" dirty="0" smtClean="0">
                <a:hlinkClick r:id="rId4"/>
              </a:rPr>
              <a:t>Blog Posts!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9859"/>
            <a:ext cx="4875213" cy="3329295"/>
          </a:xfrm>
        </p:spPr>
      </p:pic>
    </p:spTree>
    <p:extLst>
      <p:ext uri="{BB962C8B-B14F-4D97-AF65-F5344CB8AC3E}">
        <p14:creationId xmlns:p14="http://schemas.microsoft.com/office/powerpoint/2010/main" val="5599802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32" y="2096192"/>
            <a:ext cx="4687240" cy="26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579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213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The Forge Website Final Report</vt:lpstr>
      <vt:lpstr>Overview     Repository</vt:lpstr>
      <vt:lpstr>Tasks: July-August 2019 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112</cp:revision>
  <dcterms:created xsi:type="dcterms:W3CDTF">2019-07-26T03:20:39Z</dcterms:created>
  <dcterms:modified xsi:type="dcterms:W3CDTF">2019-08-16T07:58:57Z</dcterms:modified>
</cp:coreProperties>
</file>