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233" autoAdjust="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69B23-120A-4BEA-8F94-97FEFC3656C1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37872-D299-43BD-9978-F90DA2E5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6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5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87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Semi-Successful</a:t>
            </a:r>
          </a:p>
          <a:p>
            <a:r>
              <a:rPr lang="en-US" dirty="0" smtClean="0"/>
              <a:t>I</a:t>
            </a:r>
            <a:r>
              <a:rPr lang="en-US" baseline="0" dirty="0" smtClean="0"/>
              <a:t> didn’t get all of the work I wanted to get done this sprint, but I definitely have made this website a lot better</a:t>
            </a:r>
          </a:p>
          <a:p>
            <a:r>
              <a:rPr lang="en-US" baseline="0" dirty="0" smtClean="0"/>
              <a:t>I personally don’t have push permissions, so I cannot actually push my changes to the live server</a:t>
            </a:r>
          </a:p>
          <a:p>
            <a:r>
              <a:rPr lang="en-US" dirty="0" smtClean="0"/>
              <a:t>Those in charge are not always available to teach</a:t>
            </a:r>
            <a:r>
              <a:rPr lang="en-US" baseline="0" dirty="0" smtClean="0"/>
              <a:t> me/accept </a:t>
            </a:r>
            <a:r>
              <a:rPr lang="en-US" baseline="0" smtClean="0"/>
              <a:t>my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9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6688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5920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2124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050376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25627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0966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46661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28866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24149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800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1452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79076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28689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47849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99468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68286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0710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AA94B-B260-453C-A0A0-1638B254BB4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05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hyperlink" Target="https://theforge.rpi.ed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lkb/Web-Systems-Development-Group-6/tree/revam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estion2answer.org/license.php" TargetMode="External"/><Relationship Id="rId5" Type="http://schemas.openxmlformats.org/officeDocument/2006/relationships/hyperlink" Target="https://github.com/samspre/Web-Systems-Development-Group-6/blob/master/LICENSE.txt" TargetMode="External"/><Relationship Id="rId4" Type="http://schemas.openxmlformats.org/officeDocument/2006/relationships/hyperlink" Target="https://rpiforge.slack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lkb/Web-Systems-Development-Group-6/pulls" TargetMode="External"/><Relationship Id="rId2" Type="http://schemas.openxmlformats.org/officeDocument/2006/relationships/hyperlink" Target="https://github.com/samspre/Web-Systems-Development-Group-6/graphs/contributor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s://rcos.io/projects/volkb/web-systems-development-group-6/blo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forge.rpi.ed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Forge Website</a:t>
            </a:r>
            <a:br>
              <a:rPr lang="en-US" dirty="0" smtClean="0"/>
            </a:br>
            <a:r>
              <a:rPr lang="en-US" dirty="0" smtClean="0"/>
              <a:t>Final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0846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Samantha Sprecace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In collaboration with</a:t>
            </a:r>
          </a:p>
          <a:p>
            <a:pPr>
              <a:lnSpc>
                <a:spcPct val="100000"/>
              </a:lnSpc>
            </a:pPr>
            <a:r>
              <a:rPr lang="en-US" dirty="0"/>
              <a:t>Michael Morrison</a:t>
            </a:r>
          </a:p>
          <a:p>
            <a:pPr>
              <a:lnSpc>
                <a:spcPct val="100000"/>
              </a:lnSpc>
            </a:pPr>
            <a:r>
              <a:rPr lang="en-US" dirty="0"/>
              <a:t>Benjamin Volk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792" y="2195945"/>
            <a:ext cx="2979280" cy="1711036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437044" y="3191797"/>
            <a:ext cx="1171575" cy="1748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600" dirty="0" smtClean="0"/>
              <a:t>Part 2: </a:t>
            </a:r>
            <a:r>
              <a:rPr lang="en-US" sz="600" dirty="0" err="1" smtClean="0"/>
              <a:t>electic</a:t>
            </a:r>
            <a:r>
              <a:rPr lang="en-US" sz="600" dirty="0" smtClean="0"/>
              <a:t> </a:t>
            </a:r>
            <a:r>
              <a:rPr lang="en-US" sz="600" dirty="0" err="1" smtClean="0"/>
              <a:t>Boogaloo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751466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					</a:t>
            </a:r>
            <a:r>
              <a:rPr lang="en-US" dirty="0" smtClean="0">
                <a:hlinkClick r:id="rId3"/>
              </a:rPr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00942"/>
          </a:xfrm>
        </p:spPr>
        <p:txBody>
          <a:bodyPr>
            <a:normAutofit/>
          </a:bodyPr>
          <a:lstStyle/>
          <a:p>
            <a:r>
              <a:rPr lang="en-US" dirty="0" smtClean="0"/>
              <a:t>Long-term project</a:t>
            </a:r>
          </a:p>
          <a:p>
            <a:r>
              <a:rPr lang="en-US" dirty="0" smtClean="0"/>
              <a:t>Repository forks for easier management of testing vs production</a:t>
            </a:r>
          </a:p>
          <a:p>
            <a:r>
              <a:rPr lang="en-US" dirty="0" smtClean="0"/>
              <a:t>Communication via </a:t>
            </a:r>
            <a:r>
              <a:rPr lang="en-US" dirty="0" smtClean="0">
                <a:hlinkClick r:id="rId4"/>
              </a:rPr>
              <a:t>Slack</a:t>
            </a:r>
            <a:r>
              <a:rPr lang="en-US" dirty="0" smtClean="0"/>
              <a:t> or in-person meetings</a:t>
            </a:r>
          </a:p>
          <a:p>
            <a:r>
              <a:rPr lang="en-US" dirty="0" smtClean="0">
                <a:hlinkClick r:id="rId5"/>
              </a:rPr>
              <a:t>BSD-3 License</a:t>
            </a:r>
            <a:endParaRPr lang="en-US" dirty="0" smtClean="0"/>
          </a:p>
          <a:p>
            <a:pPr lvl="1"/>
            <a:r>
              <a:rPr lang="en-US" dirty="0" smtClean="0"/>
              <a:t>Q&amp;A forum </a:t>
            </a:r>
            <a:r>
              <a:rPr lang="en-US" dirty="0" smtClean="0">
                <a:hlinkClick r:id="rId6"/>
              </a:rPr>
              <a:t>license</a:t>
            </a:r>
            <a:endParaRPr lang="en-US" dirty="0" smtClean="0"/>
          </a:p>
          <a:p>
            <a:r>
              <a:rPr lang="en-US" dirty="0" smtClean="0"/>
              <a:t>No Issue Tracker for current fork of project</a:t>
            </a:r>
          </a:p>
          <a:p>
            <a:pPr lvl="1"/>
            <a:r>
              <a:rPr lang="en-US" dirty="0" smtClean="0"/>
              <a:t>Pro User feature</a:t>
            </a:r>
          </a:p>
          <a:p>
            <a:pPr lvl="1"/>
            <a:r>
              <a:rPr lang="en-US" dirty="0" smtClean="0"/>
              <a:t>Looking to switch to </a:t>
            </a:r>
            <a:r>
              <a:rPr lang="en-US" smtClean="0"/>
              <a:t>Open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97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Tasks: July-August 2019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4878389" cy="430094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Aesthetics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every background the color of the hour's </a:t>
            </a:r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Hours </a:t>
            </a:r>
            <a:r>
              <a:rPr lang="en-US" dirty="0"/>
              <a:t>page needs transparent </a:t>
            </a:r>
            <a:r>
              <a:rPr lang="en-US" dirty="0" err="1"/>
              <a:t>nav</a:t>
            </a:r>
            <a:r>
              <a:rPr lang="en-US" dirty="0"/>
              <a:t> bar</a:t>
            </a:r>
          </a:p>
          <a:p>
            <a:pPr lvl="1"/>
            <a:r>
              <a:rPr lang="en-US" dirty="0"/>
              <a:t>Make alert boxes/email redirects prettier</a:t>
            </a:r>
          </a:p>
          <a:p>
            <a:r>
              <a:rPr lang="en-US" dirty="0"/>
              <a:t>Mobile </a:t>
            </a:r>
            <a:r>
              <a:rPr lang="en-US" dirty="0" smtClean="0"/>
              <a:t>issues</a:t>
            </a:r>
          </a:p>
          <a:p>
            <a:pPr lvl="1"/>
            <a:r>
              <a:rPr lang="en-US" dirty="0"/>
              <a:t>Remove donate buttons on index and contact</a:t>
            </a:r>
          </a:p>
          <a:p>
            <a:pPr lvl="1"/>
            <a:r>
              <a:rPr lang="en-US" dirty="0"/>
              <a:t>Incorrect description on home</a:t>
            </a:r>
          </a:p>
          <a:p>
            <a:pPr lvl="1"/>
            <a:r>
              <a:rPr lang="en-US" dirty="0"/>
              <a:t>Sizing and formatting issues</a:t>
            </a:r>
          </a:p>
          <a:p>
            <a:pPr lvl="2"/>
            <a:r>
              <a:rPr lang="en-US" dirty="0"/>
              <a:t>Text formatting</a:t>
            </a:r>
          </a:p>
          <a:p>
            <a:pPr lvl="2"/>
            <a:r>
              <a:rPr lang="en-US" dirty="0"/>
              <a:t>Logo </a:t>
            </a:r>
            <a:r>
              <a:rPr lang="en-US" dirty="0" smtClean="0"/>
              <a:t>misplacement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5"/>
            <a:ext cx="4875211" cy="430094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“Open Source” Inquiry </a:t>
            </a:r>
          </a:p>
          <a:p>
            <a:pPr lvl="1"/>
            <a:r>
              <a:rPr lang="en-US" dirty="0"/>
              <a:t>RCOS.io</a:t>
            </a:r>
          </a:p>
          <a:p>
            <a:pPr lvl="2"/>
            <a:r>
              <a:rPr lang="en-US" dirty="0"/>
              <a:t>Blog/status updates</a:t>
            </a:r>
          </a:p>
          <a:p>
            <a:pPr lvl="1"/>
            <a:r>
              <a:rPr lang="en-US" dirty="0"/>
              <a:t>License</a:t>
            </a:r>
          </a:p>
          <a:p>
            <a:pPr lvl="1"/>
            <a:r>
              <a:rPr lang="en-US" dirty="0"/>
              <a:t>Code of conduct</a:t>
            </a:r>
          </a:p>
          <a:p>
            <a:pPr lvl="1"/>
            <a:r>
              <a:rPr lang="en-US" dirty="0" smtClean="0"/>
              <a:t>Style guide</a:t>
            </a:r>
            <a:endParaRPr lang="en-US" dirty="0"/>
          </a:p>
          <a:p>
            <a:pPr lvl="1"/>
            <a:r>
              <a:rPr lang="en-US" dirty="0"/>
              <a:t>Slack link in </a:t>
            </a:r>
            <a:r>
              <a:rPr lang="en-US" dirty="0" smtClean="0"/>
              <a:t>README</a:t>
            </a:r>
            <a:endParaRPr lang="en-US" dirty="0"/>
          </a:p>
          <a:p>
            <a:r>
              <a:rPr lang="en-US" dirty="0"/>
              <a:t>Update Equipment</a:t>
            </a:r>
          </a:p>
          <a:p>
            <a:pPr lvl="1"/>
            <a:r>
              <a:rPr lang="en-US" dirty="0"/>
              <a:t>MySQL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9720" y="3353726"/>
            <a:ext cx="257995" cy="2504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7428" y="2352346"/>
            <a:ext cx="257285" cy="2467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9542" y="3711705"/>
            <a:ext cx="257285" cy="2467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7428" y="4143994"/>
            <a:ext cx="257285" cy="2467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9541" y="5221365"/>
            <a:ext cx="257285" cy="2467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05596" y="4819514"/>
            <a:ext cx="257285" cy="246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7378" y="5204091"/>
            <a:ext cx="257285" cy="2467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9720" y="4104539"/>
            <a:ext cx="257285" cy="2467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9720" y="3742817"/>
            <a:ext cx="257285" cy="2467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2301" y="2728116"/>
            <a:ext cx="257995" cy="2504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0491" y="3036798"/>
            <a:ext cx="257995" cy="2504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41272" y="4392809"/>
            <a:ext cx="257995" cy="25040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9542" y="4510023"/>
            <a:ext cx="257995" cy="25040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2169" y="2308003"/>
            <a:ext cx="257285" cy="2467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1066" y="4842341"/>
            <a:ext cx="257995" cy="25040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66382" y="5832434"/>
            <a:ext cx="257285" cy="24678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66382" y="5554833"/>
            <a:ext cx="257995" cy="2504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3608" y="2728116"/>
            <a:ext cx="257995" cy="25040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1066" y="3353726"/>
            <a:ext cx="257995" cy="2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297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4878389" cy="4109751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hlinkClick r:id="rId2"/>
              </a:rPr>
              <a:t>Commits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Pull Requests</a:t>
            </a:r>
            <a:endParaRPr lang="en-US" dirty="0" smtClean="0"/>
          </a:p>
          <a:p>
            <a:r>
              <a:rPr lang="en-US" dirty="0" smtClean="0"/>
              <a:t>Learning new languages</a:t>
            </a:r>
          </a:p>
          <a:p>
            <a:pPr lvl="1"/>
            <a:r>
              <a:rPr lang="en-US" dirty="0" smtClean="0"/>
              <a:t>PHP, HTML/CSS</a:t>
            </a:r>
          </a:p>
          <a:p>
            <a:pPr lvl="1"/>
            <a:r>
              <a:rPr lang="en-US" dirty="0" smtClean="0"/>
              <a:t>Self-taught </a:t>
            </a:r>
          </a:p>
          <a:p>
            <a:pPr lvl="2"/>
            <a:r>
              <a:rPr lang="en-US" dirty="0" smtClean="0"/>
              <a:t>Online documentation and experimentation</a:t>
            </a:r>
          </a:p>
          <a:p>
            <a:r>
              <a:rPr lang="en-US" dirty="0" smtClean="0"/>
              <a:t>Communication via Slack</a:t>
            </a:r>
          </a:p>
          <a:p>
            <a:pPr lvl="1"/>
            <a:r>
              <a:rPr lang="en-US" dirty="0" smtClean="0"/>
              <a:t>Questions to both of the other developers</a:t>
            </a:r>
          </a:p>
          <a:p>
            <a:r>
              <a:rPr lang="en-US" dirty="0" smtClean="0">
                <a:hlinkClick r:id="rId4"/>
              </a:rPr>
              <a:t>Blog Posts!</a:t>
            </a:r>
            <a:endParaRPr lang="en-US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39859"/>
            <a:ext cx="4875213" cy="3329295"/>
          </a:xfrm>
        </p:spPr>
      </p:pic>
    </p:spTree>
    <p:extLst>
      <p:ext uri="{BB962C8B-B14F-4D97-AF65-F5344CB8AC3E}">
        <p14:creationId xmlns:p14="http://schemas.microsoft.com/office/powerpoint/2010/main" val="559980247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32" y="2096192"/>
            <a:ext cx="4687240" cy="269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75793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</TotalTime>
  <Words>213</Words>
  <Application>Microsoft Office PowerPoint</Application>
  <PresentationFormat>Widescreen</PresentationFormat>
  <Paragraphs>52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The Forge Website Final Report</vt:lpstr>
      <vt:lpstr>Overview     Repository</vt:lpstr>
      <vt:lpstr>Tasks: July-August 2019 </vt:lpstr>
      <vt:lpstr>Contributions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Forge Website Project Update</dc:title>
  <dc:creator>Samantha Sprecace</dc:creator>
  <cp:lastModifiedBy>Samantha Sprecace</cp:lastModifiedBy>
  <cp:revision>117</cp:revision>
  <dcterms:created xsi:type="dcterms:W3CDTF">2019-07-26T03:20:39Z</dcterms:created>
  <dcterms:modified xsi:type="dcterms:W3CDTF">2019-08-16T15:08:34Z</dcterms:modified>
</cp:coreProperties>
</file>