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9B23-120A-4BEA-8F94-97FEFC3656C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7872-D299-43BD-9978-F90DA2E5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050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5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6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8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2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6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A94B-B260-453C-A0A0-1638B254BB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5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Forge Website Project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Samantha Sprecace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6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Proceedings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Wrong/changed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and </a:t>
            </a:r>
            <a:r>
              <a:rPr lang="en-US" dirty="0" err="1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1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2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Repository and 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35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20</Words>
  <Application>Microsoft Office PowerPoint</Application>
  <PresentationFormat>Widescreen</PresentationFormat>
  <Paragraphs>10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The Forge Website Project Update</vt:lpstr>
      <vt:lpstr>Initial Proceedings</vt:lpstr>
      <vt:lpstr>Organization and COmmunication</vt:lpstr>
      <vt:lpstr>Tasklist</vt:lpstr>
      <vt:lpstr>Repository and 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Forge Website Project Update</dc:title>
  <dc:creator>Samantha Sprecace</dc:creator>
  <cp:lastModifiedBy>Samantha Sprecace</cp:lastModifiedBy>
  <cp:revision>15</cp:revision>
  <dcterms:created xsi:type="dcterms:W3CDTF">2019-07-26T03:20:39Z</dcterms:created>
  <dcterms:modified xsi:type="dcterms:W3CDTF">2019-07-26T04:48:20Z</dcterms:modified>
</cp:coreProperties>
</file>