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hyperlink" Target="https://theforge.rpi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tree/reva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ion2answer.org/license.php" TargetMode="External"/><Relationship Id="rId5" Type="http://schemas.openxmlformats.org/officeDocument/2006/relationships/hyperlink" Target="https://github.com/volkb/Web-Systems-Development-Group-6/blob/master/forum/LICENSE.html" TargetMode="External"/><Relationship Id="rId4" Type="http://schemas.openxmlformats.org/officeDocument/2006/relationships/hyperlink" Target="https://rpiforge.sla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pull/49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</a:t>
            </a:r>
            <a:br>
              <a:rPr lang="en-US" dirty="0" smtClean="0"/>
            </a:br>
            <a:r>
              <a:rPr lang="en-US" dirty="0" smtClean="0"/>
              <a:t>Interim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46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Samantha </a:t>
            </a:r>
            <a:r>
              <a:rPr lang="en-US" dirty="0" smtClean="0"/>
              <a:t>Sprecace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In collaboration with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Michael Morrison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Benjamin Volk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92" y="2195945"/>
            <a:ext cx="2979280" cy="1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					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project</a:t>
            </a:r>
          </a:p>
          <a:p>
            <a:r>
              <a:rPr lang="en-US" dirty="0" smtClean="0"/>
              <a:t>Repository forks for easier management of testing vs production</a:t>
            </a:r>
          </a:p>
          <a:p>
            <a:r>
              <a:rPr lang="en-US" dirty="0" smtClean="0"/>
              <a:t>Communication via </a:t>
            </a:r>
            <a:r>
              <a:rPr lang="en-US" dirty="0" smtClean="0">
                <a:hlinkClick r:id="rId4"/>
              </a:rPr>
              <a:t>Slack</a:t>
            </a:r>
            <a:r>
              <a:rPr lang="en-US" dirty="0" smtClean="0"/>
              <a:t> or in-person meetings</a:t>
            </a:r>
          </a:p>
          <a:p>
            <a:r>
              <a:rPr lang="en-US" dirty="0" smtClean="0"/>
              <a:t>No </a:t>
            </a:r>
            <a:r>
              <a:rPr lang="en-US" dirty="0" smtClean="0">
                <a:hlinkClick r:id="rId5"/>
              </a:rPr>
              <a:t>license</a:t>
            </a:r>
            <a:r>
              <a:rPr lang="en-US" dirty="0" smtClean="0"/>
              <a:t> for the project itself</a:t>
            </a:r>
          </a:p>
          <a:p>
            <a:pPr lvl="1"/>
            <a:r>
              <a:rPr lang="en-US" dirty="0" smtClean="0"/>
              <a:t>Q&amp;A forum </a:t>
            </a:r>
            <a:r>
              <a:rPr lang="en-US" dirty="0" smtClean="0">
                <a:hlinkClick r:id="rId6"/>
              </a:rPr>
              <a:t>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June-July 2019 		</a:t>
            </a:r>
            <a:r>
              <a:rPr lang="en-US" dirty="0" smtClean="0">
                <a:hlinkClick r:id="rId3"/>
              </a:rPr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60319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the home page and the hours page have different shades of red for their background color (when you first load the page) make them both the hours shade of red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machine usage form submission message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failed print email: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favicon is the old logo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you get a white page that says "message has been sent"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add a button that returns you back to your </a:t>
            </a:r>
            <a:r>
              <a:rPr lang="en-US" dirty="0" err="1" smtClean="0"/>
              <a:t>myforge</a:t>
            </a:r>
            <a:r>
              <a:rPr lang="en-US" dirty="0" smtClean="0"/>
              <a:t> page, something like "return to </a:t>
            </a:r>
            <a:r>
              <a:rPr lang="en-US" dirty="0" err="1" smtClean="0"/>
              <a:t>myforge</a:t>
            </a:r>
            <a:r>
              <a:rPr lang="en-US" dirty="0" smtClean="0"/>
              <a:t>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check all the clickable items favicons, some of them are still the old forge logo (the failed print email one, the blacksmith forum one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change tab titles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auto_verify_email.php</a:t>
            </a:r>
            <a:r>
              <a:rPr lang="en-US" dirty="0" smtClean="0"/>
              <a:t> – add “back” button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3073" y="3103418"/>
            <a:ext cx="257995" cy="250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3072" y="3506223"/>
            <a:ext cx="257995" cy="250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6146" y="5013367"/>
            <a:ext cx="257995" cy="250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30" y="5756563"/>
            <a:ext cx="257995" cy="250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30" y="6160393"/>
            <a:ext cx="257995" cy="250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248" y="3886199"/>
            <a:ext cx="257995" cy="2504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248" y="4289004"/>
            <a:ext cx="257995" cy="2504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3248" y="4620491"/>
            <a:ext cx="257995" cy="250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830" y="2352617"/>
            <a:ext cx="257285" cy="2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164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The Forge Website Interim Report</vt:lpstr>
      <vt:lpstr>Overview     Repository</vt:lpstr>
      <vt:lpstr>Tasks: June-July 2019   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40</cp:revision>
  <dcterms:created xsi:type="dcterms:W3CDTF">2019-07-26T03:20:39Z</dcterms:created>
  <dcterms:modified xsi:type="dcterms:W3CDTF">2019-07-30T14:38:07Z</dcterms:modified>
</cp:coreProperties>
</file>