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110" d="100"/>
          <a:sy n="110" d="100"/>
        </p:scale>
        <p:origin x="6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smtClean="0"/>
              <a:t>Interim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Samantha Sprecace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Proceedings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Wrong/changed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smtClean="0"/>
              <a:t>: June-July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60319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the home page and the hours page have different shades of red for their background color (when you first load the page) make them both the hours shade of red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machine usage form submission message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failed print email: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favicon is the old logo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you get a white page that says "message has been sent"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add a button that returns you back to your </a:t>
            </a:r>
            <a:r>
              <a:rPr lang="en-US" dirty="0" err="1" smtClean="0"/>
              <a:t>myforge</a:t>
            </a:r>
            <a:r>
              <a:rPr lang="en-US" dirty="0" smtClean="0"/>
              <a:t> page, something like "return to </a:t>
            </a:r>
            <a:r>
              <a:rPr lang="en-US" dirty="0" err="1" smtClean="0"/>
              <a:t>myforge</a:t>
            </a:r>
            <a:r>
              <a:rPr lang="en-US" dirty="0" smtClean="0"/>
              <a:t>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check all the clickable items favicons, some of them are still the old forge logo (the failed print email one, the blacksmith forum one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change tab titles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auto_verify_email.php</a:t>
            </a:r>
            <a:r>
              <a:rPr lang="en-US" dirty="0" smtClean="0"/>
              <a:t> – add “back” button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73" y="3103418"/>
            <a:ext cx="257995" cy="25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72" y="3506223"/>
            <a:ext cx="257995" cy="250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146" y="5013367"/>
            <a:ext cx="257995" cy="250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5756563"/>
            <a:ext cx="257995" cy="250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6160393"/>
            <a:ext cx="257995" cy="250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3886199"/>
            <a:ext cx="257995" cy="2504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4289004"/>
            <a:ext cx="257995" cy="250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4620491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2352617"/>
            <a:ext cx="257285" cy="2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138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The Forge Website Interim Report</vt:lpstr>
      <vt:lpstr>Initial Proceedings    Repository</vt:lpstr>
      <vt:lpstr>Organization and Communication</vt:lpstr>
      <vt:lpstr>Tasks: June-July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28</cp:revision>
  <dcterms:created xsi:type="dcterms:W3CDTF">2019-07-26T03:20:39Z</dcterms:created>
  <dcterms:modified xsi:type="dcterms:W3CDTF">2019-07-30T04:01:34Z</dcterms:modified>
</cp:coreProperties>
</file>