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7E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2232" y="-4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2" y="2840569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1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90"/>
            <a:ext cx="1543051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90"/>
            <a:ext cx="4514851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23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6"/>
            <a:ext cx="3028952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6"/>
            <a:ext cx="3028952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2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2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0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0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2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4072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2" y="1913472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7" y="6400805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7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7" y="7156456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7E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1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6"/>
            <a:ext cx="6172201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9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2" y="8475139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9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xbblwsq\Pictures\AngularJs\VM LOCK\topta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650" y="294827"/>
            <a:ext cx="3157538" cy="846878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37538" y="2554515"/>
            <a:ext cx="3610284" cy="338554"/>
          </a:xfrm>
          <a:prstGeom prst="rect">
            <a:avLst/>
          </a:prstGeom>
          <a:noFill/>
          <a:effectLst>
            <a:glow>
              <a:schemeClr val="bg1"/>
            </a:glow>
            <a:softEdge rad="0"/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Baskerville Old Face" panose="02020602080505020303" pitchFamily="18" charset="0"/>
              </a:rPr>
              <a:t>Simple and Secure way to store Passwords</a:t>
            </a:r>
            <a:endParaRPr lang="en-US" sz="1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pic>
        <p:nvPicPr>
          <p:cNvPr id="1027" name="Picture 3" descr="C:\Users\xbblwsq\Desktop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353" y="812806"/>
            <a:ext cx="930473" cy="1590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83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xbblwsq\Pictures\AngularJs\VM LOCK\fro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2" y="2047573"/>
            <a:ext cx="4097291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xbblwsq\Pictures\AngularJs\VM LOCK\smal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1" y="2199973"/>
            <a:ext cx="4267279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xbblwsq\Desktop\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57530"/>
            <a:ext cx="1447800" cy="1590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0397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xbblwsq\Pictures\AngularJs\VM LOCK\fro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2" y="2047573"/>
            <a:ext cx="4097291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C:\Users\xbblwsq\Pictures\AngularJs\VM LOCK\smal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1" y="2199973"/>
            <a:ext cx="4267279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xbblwsq\Pictures\AngularJs\VM LOCK\banner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25439" y="-4419600"/>
            <a:ext cx="12192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684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7</Words>
  <Application>Microsoft Office PowerPoint</Application>
  <PresentationFormat>On-screen Show (4:3)</PresentationFormat>
  <Paragraphs>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Srinivasan, Vishal</dc:creator>
  <cp:lastModifiedBy>Srinivasan, Vishal</cp:lastModifiedBy>
  <cp:revision>4</cp:revision>
  <dcterms:created xsi:type="dcterms:W3CDTF">2006-08-16T00:00:00Z</dcterms:created>
  <dcterms:modified xsi:type="dcterms:W3CDTF">2016-07-21T05:21:45Z</dcterms:modified>
</cp:coreProperties>
</file>