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UML Diagrams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Luke, Matt, Jordan, Sam and Joe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13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Activity diagram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Overlord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2850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Various overlord steps as to how the overlord’s turn progresses.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699" y="589150"/>
            <a:ext cx="6055750" cy="3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133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Activity diagram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Hero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28509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Various Hero steps as to how the Hero’s turn progresses. Also how each turn changes the route the player takes in this diagram.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50" y="685725"/>
            <a:ext cx="6067951" cy="339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45850" y="253775"/>
            <a:ext cx="8520600" cy="59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 Case diagram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676850" y="1270500"/>
            <a:ext cx="2155500" cy="3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code structure is shown as follows for the entire game including the important SQL database in which the cards will be stored.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963149"/>
            <a:ext cx="5533826" cy="371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37640" l="79811" r="841" t="-37640"/>
          <a:stretch/>
        </p:blipFill>
        <p:spPr>
          <a:xfrm>
            <a:off x="5818199" y="-498675"/>
            <a:ext cx="858649" cy="379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 Diagram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75125"/>
            <a:ext cx="8520600" cy="49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4" y="75125"/>
            <a:ext cx="8145976" cy="487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401900" y="19956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Thanks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