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34" r:id="rId3"/>
    <p:sldId id="335" r:id="rId4"/>
    <p:sldId id="386" r:id="rId5"/>
    <p:sldId id="387" r:id="rId6"/>
  </p:sldIdLst>
  <p:sldSz cx="9144000" cy="5143500" type="screen16x9"/>
  <p:notesSz cx="6858000" cy="9144000"/>
  <p:embeddedFontLst>
    <p:embeddedFont>
      <p:font typeface="Fira Sans Extra Condensed SemiBold" panose="020B06030500000200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007317"/>
    <a:srgbClr val="352CC2"/>
    <a:srgbClr val="188033"/>
    <a:srgbClr val="388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533400" y="1187350"/>
            <a:ext cx="32958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PYTHON</a:t>
            </a:r>
            <a:endParaRPr sz="5000">
              <a:solidFill>
                <a:schemeClr val="accent4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533400" y="21320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Lecture – 15</a:t>
            </a:r>
            <a:endParaRPr sz="19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76141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Functions</a:t>
            </a: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Variable Scopes</a:t>
            </a: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Modules</a:t>
            </a:r>
            <a:endParaRPr lang="en-GB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0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214885"/>
            <a:ext cx="8520600" cy="572700"/>
          </a:xfrm>
        </p:spPr>
        <p:txBody>
          <a:bodyPr/>
          <a:lstStyle/>
          <a:p>
            <a:pPr algn="ctr"/>
            <a:r>
              <a:rPr lang="en-BD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78408"/>
            <a:ext cx="8520600" cy="3950207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GB" dirty="0">
                <a:solidFill>
                  <a:srgbClr val="C00000"/>
                </a:solidFill>
                <a:latin typeface="Verdana" panose="020B0604030504040204" pitchFamily="34" charset="0"/>
              </a:rPr>
              <a:t>Quiz</a:t>
            </a:r>
          </a:p>
          <a:p>
            <a:pPr>
              <a:spcBef>
                <a:spcPts val="400"/>
              </a:spcBef>
            </a:pPr>
            <a:r>
              <a:rPr lang="en-GB" dirty="0">
                <a:solidFill>
                  <a:srgbClr val="C00000"/>
                </a:solidFill>
                <a:latin typeface="Verdana" panose="020B0604030504040204" pitchFamily="34" charset="0"/>
              </a:rPr>
              <a:t>Problem Solving</a:t>
            </a:r>
          </a:p>
          <a:p>
            <a:pPr>
              <a:spcBef>
                <a:spcPts val="400"/>
              </a:spcBef>
            </a:pPr>
            <a:r>
              <a:rPr lang="en-GB" dirty="0" err="1">
                <a:solidFill>
                  <a:srgbClr val="C00000"/>
                </a:solidFill>
                <a:latin typeface="Verdana" panose="020B0604030504040204" pitchFamily="34" charset="0"/>
              </a:rPr>
              <a:t>Github</a:t>
            </a:r>
            <a:endParaRPr lang="en-GB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>
              <a:spcBef>
                <a:spcPts val="400"/>
              </a:spcBef>
            </a:pPr>
            <a:r>
              <a:rPr lang="en-GB" dirty="0">
                <a:solidFill>
                  <a:srgbClr val="C00000"/>
                </a:solidFill>
                <a:latin typeface="Verdana" panose="020B0604030504040204" pitchFamily="34" charset="0"/>
              </a:rPr>
              <a:t>Online Profiling [Linked In, </a:t>
            </a:r>
            <a:r>
              <a:rPr lang="en-GB" dirty="0" err="1">
                <a:solidFill>
                  <a:srgbClr val="C00000"/>
                </a:solidFill>
                <a:latin typeface="Verdana" panose="020B0604030504040204" pitchFamily="34" charset="0"/>
              </a:rPr>
              <a:t>Github</a:t>
            </a:r>
            <a:r>
              <a:rPr lang="en-GB" dirty="0">
                <a:solidFill>
                  <a:srgbClr val="C00000"/>
                </a:solidFill>
                <a:latin typeface="Verdana" panose="020B0604030504040204" pitchFamily="34" charset="0"/>
              </a:rPr>
              <a:t>, Upwork/Fiver]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429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</p:spPr>
        <p:txBody>
          <a:bodyPr/>
          <a:lstStyle/>
          <a:p>
            <a:pPr algn="ctr"/>
            <a:r>
              <a:rPr lang="en-BD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59383"/>
            <a:ext cx="8896308" cy="448411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python program that solves the following problem</a:t>
            </a:r>
          </a:p>
          <a:p>
            <a:pPr lvl="1">
              <a:spcBef>
                <a:spcPts val="400"/>
              </a:spcBef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sum of all prime numbers from a given list (User Input).</a:t>
            </a:r>
          </a:p>
          <a:p>
            <a:pPr lvl="1">
              <a:spcBef>
                <a:spcPts val="400"/>
              </a:spcBef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sum of the digits of the sum from step 1.</a:t>
            </a:r>
          </a:p>
          <a:p>
            <a:pPr lvl="1">
              <a:spcBef>
                <a:spcPts val="400"/>
              </a:spcBef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again whether the digit sum from step 2 is a prime number.</a:t>
            </a:r>
          </a:p>
          <a:p>
            <a:pPr lvl="1">
              <a:buFont typeface="+mj-lt"/>
              <a:buAutoNum type="arabicPeriod"/>
            </a:pPr>
            <a:endParaRPr lang="en-GB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GB" sz="16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Instructions</a:t>
            </a:r>
            <a:r>
              <a:rPr lang="en-GB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module (e.g. </a:t>
            </a:r>
            <a:r>
              <a:rPr lang="en-GB" sz="1400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myModule.py</a:t>
            </a:r>
            <a:r>
              <a:rPr lang="en-GB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that contains all functions including prime finder, and digit sum. Then import this module from another file </a:t>
            </a:r>
            <a:r>
              <a:rPr lang="en-GB" sz="1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(e.g. </a:t>
            </a:r>
            <a:r>
              <a:rPr lang="en-GB" sz="1400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main.py</a:t>
            </a:r>
            <a:r>
              <a:rPr lang="en-GB" sz="1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GB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take input from </a:t>
            </a:r>
            <a:r>
              <a:rPr lang="en-GB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file, and display </a:t>
            </a:r>
            <a:r>
              <a:rPr lang="en-GB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output.</a:t>
            </a:r>
          </a:p>
          <a:p>
            <a:endParaRPr lang="en-GB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GB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 Input 1: </a:t>
            </a:r>
            <a:r>
              <a:rPr lang="en-GB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12 13 7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 Output: </a:t>
            </a:r>
            <a:r>
              <a:rPr lang="en-GB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final number 2 is a prime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 input 2</a:t>
            </a:r>
            <a:r>
              <a:rPr lang="en-GB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GB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11 13 14 17 7 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 Output: </a:t>
            </a:r>
            <a:r>
              <a:rPr lang="en-GB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final number 12 is not a prime</a:t>
            </a:r>
            <a:endParaRPr lang="en-GB" sz="1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b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 algn="l">
              <a:buNone/>
            </a:pPr>
            <a:endParaRPr lang="en-GB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10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0FE1-C1EA-09E2-3993-592B3128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A5ADC-92FC-7441-53A6-8DB17DA84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8ACF4-2CAF-1306-EEC8-AA01E90D3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337404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9FE1E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174</Words>
  <Application>Microsoft Macintosh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Verdana</vt:lpstr>
      <vt:lpstr>Fira Sans Extra Condensed SemiBold</vt:lpstr>
      <vt:lpstr>Arial</vt:lpstr>
      <vt:lpstr>Roboto</vt:lpstr>
      <vt:lpstr>Technology Infographics by Slidesgo</vt:lpstr>
      <vt:lpstr>PowerPoint Presentation</vt:lpstr>
      <vt:lpstr>Recap</vt:lpstr>
      <vt:lpstr>Contents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 Samsuddoha</cp:lastModifiedBy>
  <cp:revision>386</cp:revision>
  <dcterms:modified xsi:type="dcterms:W3CDTF">2024-09-24T15:50:54Z</dcterms:modified>
</cp:coreProperties>
</file>