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94" r:id="rId2"/>
    <p:sldId id="265" r:id="rId3"/>
    <p:sldId id="290" r:id="rId4"/>
    <p:sldId id="266" r:id="rId5"/>
    <p:sldId id="292" r:id="rId6"/>
    <p:sldId id="293" r:id="rId7"/>
    <p:sldId id="291" r:id="rId8"/>
    <p:sldId id="264" r:id="rId9"/>
    <p:sldId id="272" r:id="rId10"/>
    <p:sldId id="295" r:id="rId11"/>
    <p:sldId id="269" r:id="rId12"/>
  </p:sldIdLst>
  <p:sldSz cx="9144000" cy="5143500" type="screen16x9"/>
  <p:notesSz cx="6858000" cy="9144000"/>
  <p:embeddedFontLst>
    <p:embeddedFont>
      <p:font typeface="Fira Sans Extra Condensed SemiBold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77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950" autoAdjust="0"/>
  </p:normalViewPr>
  <p:slideViewPr>
    <p:cSldViewPr snapToGrid="0">
      <p:cViewPr varScale="1">
        <p:scale>
          <a:sx n="128" d="100"/>
          <a:sy n="128" d="100"/>
        </p:scale>
        <p:origin x="11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93746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c5df1c64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c5df1c64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suddoha/Python8-P4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237502" y="767274"/>
            <a:ext cx="32958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PYTHON</a:t>
            </a:r>
            <a:endParaRPr sz="5000">
              <a:solidFill>
                <a:schemeClr val="accent4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103544" y="1648951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Batch 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1399-EE53-FEB9-A415-BBBDF418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BD" dirty="0"/>
              <a:t>Terms to know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DD3A0-400B-56C6-1A79-626B9E5E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81760"/>
            <a:ext cx="7688700" cy="2958215"/>
          </a:xfrm>
        </p:spPr>
        <p:txBody>
          <a:bodyPr/>
          <a:lstStyle/>
          <a:p>
            <a:r>
              <a:rPr lang="en-BD" dirty="0"/>
              <a:t>Python programming</a:t>
            </a:r>
          </a:p>
          <a:p>
            <a:r>
              <a:rPr lang="en-BD" dirty="0"/>
              <a:t>Programming</a:t>
            </a:r>
          </a:p>
          <a:p>
            <a:r>
              <a:rPr lang="en-BD" dirty="0"/>
              <a:t>A</a:t>
            </a:r>
            <a:r>
              <a:rPr lang="en-GB" dirty="0"/>
              <a:t>l</a:t>
            </a:r>
            <a:r>
              <a:rPr lang="en-BD" dirty="0"/>
              <a:t>gorithm &amp; Flowchart</a:t>
            </a:r>
          </a:p>
          <a:p>
            <a:r>
              <a:rPr lang="en-BD" dirty="0"/>
              <a:t>Digital Skills</a:t>
            </a:r>
          </a:p>
          <a:p>
            <a:r>
              <a:rPr lang="en-BD" dirty="0"/>
              <a:t>Data Science</a:t>
            </a:r>
          </a:p>
          <a:p>
            <a:r>
              <a:rPr lang="en-BD" dirty="0"/>
              <a:t>Artificial Intelligence (AI), Machine Learning (ML)</a:t>
            </a:r>
          </a:p>
          <a:p>
            <a:r>
              <a:rPr lang="en-BD" dirty="0"/>
              <a:t>Applications of Python</a:t>
            </a:r>
          </a:p>
          <a:p>
            <a:endParaRPr lang="en-BD" dirty="0"/>
          </a:p>
          <a:p>
            <a:endParaRPr lang="en-BD" dirty="0"/>
          </a:p>
          <a:p>
            <a:endParaRPr lang="en-B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D830F-FA95-C19B-E6ED-121D5CF6E4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27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Tutorial: https://www.w3schools.com/html/default.asp</a:t>
            </a:r>
            <a:r>
              <a:rPr lang="en-US" sz="2400" dirty="0"/>
              <a:t> </a:t>
            </a:r>
          </a:p>
          <a:p>
            <a:r>
              <a:rPr lang="en-US" sz="2400" dirty="0"/>
              <a:t>Resources: </a:t>
            </a:r>
            <a:r>
              <a:rPr lang="en-US" sz="2400" dirty="0">
                <a:hlinkClick r:id="rId3"/>
              </a:rPr>
              <a:t>https://github.com/samsuddoha/Python8-P4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4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  <a:p>
            <a:r>
              <a:rPr lang="en-US" dirty="0"/>
              <a:t>Course Motivation</a:t>
            </a:r>
          </a:p>
          <a:p>
            <a:r>
              <a:rPr lang="en-US" dirty="0"/>
              <a:t>Introduction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02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12AB4-1336-428F-9FED-05DFCB763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F232-3932-4080-CB40-F4F39F84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did you choose this course?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81C1-B1A3-EE8F-48AA-8D592C665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Fundamentals of Python</a:t>
            </a:r>
          </a:p>
          <a:p>
            <a:r>
              <a:rPr lang="en-US" dirty="0"/>
              <a:t>Achieve a Certificate (Upon successful completion)</a:t>
            </a:r>
          </a:p>
          <a:p>
            <a:r>
              <a:rPr lang="en-US" dirty="0"/>
              <a:t>Develop a Digital Skill</a:t>
            </a:r>
          </a:p>
          <a:p>
            <a:r>
              <a:rPr lang="en-US" dirty="0"/>
              <a:t>Project Based Learning</a:t>
            </a:r>
          </a:p>
          <a:p>
            <a:r>
              <a:rPr lang="en-US" dirty="0"/>
              <a:t>Problem Solving Skills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FD000-43EA-EBC4-1A5B-3B272189DD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0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27" y="33893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Details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330036"/>
            <a:ext cx="7688700" cy="3633849"/>
          </a:xfrm>
        </p:spPr>
        <p:txBody>
          <a:bodyPr>
            <a:noAutofit/>
          </a:bodyPr>
          <a:lstStyle/>
          <a:p>
            <a:r>
              <a:rPr lang="en-US" sz="1600" dirty="0"/>
              <a:t>Course: Basic Programming with Python</a:t>
            </a:r>
          </a:p>
          <a:p>
            <a:r>
              <a:rPr lang="en-US" sz="1600" dirty="0"/>
              <a:t>60 hours (20 Lectures)</a:t>
            </a:r>
          </a:p>
          <a:p>
            <a:r>
              <a:rPr lang="en-US" sz="1600" b="1" dirty="0"/>
              <a:t>Assessment</a:t>
            </a:r>
          </a:p>
          <a:p>
            <a:pPr lvl="1"/>
            <a:r>
              <a:rPr lang="en-US" sz="1600" dirty="0"/>
              <a:t>Class attendance: 10% </a:t>
            </a:r>
            <a:endParaRPr lang="en-US" sz="1800" dirty="0"/>
          </a:p>
          <a:p>
            <a:pPr lvl="1"/>
            <a:r>
              <a:rPr lang="en-US" sz="1600" dirty="0"/>
              <a:t>Quiz: 10% [2/3]</a:t>
            </a:r>
          </a:p>
          <a:p>
            <a:pPr lvl="1"/>
            <a:r>
              <a:rPr lang="en-US" sz="1600" dirty="0"/>
              <a:t>Assignment:10% [1]</a:t>
            </a:r>
            <a:endParaRPr lang="en-US" sz="1800" dirty="0"/>
          </a:p>
          <a:p>
            <a:pPr lvl="1"/>
            <a:r>
              <a:rPr lang="en-US" sz="1600" dirty="0"/>
              <a:t>Mid-term assessment: 20% [in 9</a:t>
            </a:r>
            <a:r>
              <a:rPr lang="en-US" sz="1600" baseline="30000" dirty="0"/>
              <a:t>th</a:t>
            </a:r>
            <a:r>
              <a:rPr lang="en-US" sz="1600" dirty="0"/>
              <a:t> Session]</a:t>
            </a:r>
            <a:endParaRPr lang="en-US" sz="1800" dirty="0"/>
          </a:p>
          <a:p>
            <a:pPr lvl="1"/>
            <a:r>
              <a:rPr lang="en-US" sz="1600" dirty="0"/>
              <a:t>Final Evaluation: 25%</a:t>
            </a:r>
          </a:p>
          <a:p>
            <a:pPr lvl="1"/>
            <a:r>
              <a:rPr lang="en-US" sz="1600" dirty="0"/>
              <a:t>Project: 25% [before final exam, hosted on </a:t>
            </a:r>
            <a:r>
              <a:rPr lang="en-US" sz="1600" dirty="0" err="1"/>
              <a:t>Github</a:t>
            </a:r>
            <a:r>
              <a:rPr lang="en-US" sz="1600" dirty="0"/>
              <a:t>]</a:t>
            </a:r>
          </a:p>
          <a:p>
            <a:r>
              <a:rPr lang="en-US" sz="1800" dirty="0"/>
              <a:t>Class Routine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45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005E3-F144-854E-CC0D-04B50C8F0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C407-F8A7-3C89-639B-BE968436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27" y="33893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Completion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5E040-BBC3-54A8-3FED-E1B54284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30036"/>
            <a:ext cx="7688700" cy="3633849"/>
          </a:xfrm>
        </p:spPr>
        <p:txBody>
          <a:bodyPr>
            <a:noAutofit/>
          </a:bodyPr>
          <a:lstStyle/>
          <a:p>
            <a:r>
              <a:rPr lang="en-US" sz="1600" dirty="0"/>
              <a:t>Attendance: &gt; 80%</a:t>
            </a:r>
          </a:p>
          <a:p>
            <a:r>
              <a:rPr lang="en-US" sz="1600" dirty="0"/>
              <a:t>Assessment Marks: &gt;=60%</a:t>
            </a:r>
          </a:p>
          <a:p>
            <a:r>
              <a:rPr lang="en-US" sz="1600" dirty="0"/>
              <a:t>Digital Profiling</a:t>
            </a:r>
          </a:p>
          <a:p>
            <a:pPr lvl="1"/>
            <a:r>
              <a:rPr lang="en-US" sz="1600" dirty="0"/>
              <a:t>LinkedIn Profile Link</a:t>
            </a:r>
          </a:p>
          <a:p>
            <a:pPr lvl="1"/>
            <a:r>
              <a:rPr lang="en-US" sz="1600" dirty="0" err="1"/>
              <a:t>Github</a:t>
            </a:r>
            <a:r>
              <a:rPr lang="en-US" sz="1600" dirty="0"/>
              <a:t> Project Link</a:t>
            </a:r>
          </a:p>
          <a:p>
            <a:pPr lvl="1"/>
            <a:r>
              <a:rPr lang="en-US" sz="1600" dirty="0"/>
              <a:t>Freelancing Profile Link (Upwork/ Fiverr/ Freelancer)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12F6F-83E5-CFE3-1463-AC9183B24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78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1F74-5B63-9D6F-9981-4EF940996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3009-0759-722F-B18A-04CC2E71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27" y="33893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510F5-036B-4670-3768-5CDC1A62F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30036"/>
            <a:ext cx="7688700" cy="3633849"/>
          </a:xfrm>
        </p:spPr>
        <p:txBody>
          <a:bodyPr>
            <a:noAutofit/>
          </a:bodyPr>
          <a:lstStyle/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61067-E266-AE5E-4ECE-27876BFB02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93935-BABC-82B7-B607-FA7559F17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73" y="338936"/>
            <a:ext cx="7101881" cy="48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7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9DABF-EA0A-9CE1-7E23-4ADACB407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DBDB-0778-9497-6E87-6C8C69D9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27" y="33893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A230B-8E11-302A-F614-E8DE381FA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30036"/>
            <a:ext cx="7688700" cy="3633849"/>
          </a:xfrm>
        </p:spPr>
        <p:txBody>
          <a:bodyPr>
            <a:noAutofit/>
          </a:bodyPr>
          <a:lstStyle/>
          <a:p>
            <a:r>
              <a:rPr lang="en-US" sz="1600" dirty="0"/>
              <a:t>Fundamental of Python</a:t>
            </a:r>
          </a:p>
          <a:p>
            <a:r>
              <a:rPr lang="en-US" sz="1600" dirty="0"/>
              <a:t>Programming with Python</a:t>
            </a:r>
          </a:p>
          <a:p>
            <a:r>
              <a:rPr lang="en-US" sz="1600" dirty="0"/>
              <a:t>Problem Solving</a:t>
            </a:r>
          </a:p>
          <a:p>
            <a:endParaRPr lang="en-US" sz="1600" dirty="0"/>
          </a:p>
          <a:p>
            <a:r>
              <a:rPr lang="en-US" sz="1600" dirty="0"/>
              <a:t>Git and </a:t>
            </a:r>
            <a:r>
              <a:rPr lang="en-US" sz="1600" dirty="0" err="1"/>
              <a:t>Github</a:t>
            </a:r>
            <a:endParaRPr lang="en-US" sz="1600" dirty="0"/>
          </a:p>
          <a:p>
            <a:r>
              <a:rPr lang="en-US" sz="1600" dirty="0"/>
              <a:t>Project Submitting in </a:t>
            </a:r>
            <a:r>
              <a:rPr lang="en-US" sz="1600" dirty="0" err="1"/>
              <a:t>Github</a:t>
            </a:r>
            <a:endParaRPr lang="en-US" sz="1600" dirty="0"/>
          </a:p>
          <a:p>
            <a:r>
              <a:rPr lang="en-US" sz="1600" dirty="0"/>
              <a:t>Digital Profiling (</a:t>
            </a:r>
            <a:r>
              <a:rPr lang="en-US" sz="1600" dirty="0">
                <a:solidFill>
                  <a:srgbClr val="92D050"/>
                </a:solidFill>
              </a:rPr>
              <a:t>LinkedIn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92D050"/>
                </a:solidFill>
              </a:rPr>
              <a:t>Github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92D050"/>
                </a:solidFill>
              </a:rPr>
              <a:t>Freelancing</a:t>
            </a:r>
            <a:r>
              <a:rPr lang="en-US" sz="1600" dirty="0"/>
              <a:t> [</a:t>
            </a:r>
            <a:r>
              <a:rPr lang="en-US" sz="1600" i="1" dirty="0">
                <a:solidFill>
                  <a:srgbClr val="FF0000"/>
                </a:solidFill>
              </a:rPr>
              <a:t>Upwork, Fiverr, </a:t>
            </a:r>
            <a:r>
              <a:rPr lang="en-US" sz="1600" i="1" dirty="0" err="1">
                <a:solidFill>
                  <a:srgbClr val="FF0000"/>
                </a:solidFill>
              </a:rPr>
              <a:t>Frelancer</a:t>
            </a:r>
            <a:r>
              <a:rPr lang="en-US" sz="1600" dirty="0"/>
              <a:t>])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A2485-99F9-6257-4D57-D03CC4570F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6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844175" y="1983650"/>
            <a:ext cx="5224200" cy="26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dirty="0"/>
              <a:t>Basic Computer Operations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dirty="0"/>
              <a:t>Programming Skills (Not Mandatory)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 dirty="0">
              <a:solidFill>
                <a:srgbClr val="95373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Prerequisite to Develop</a:t>
            </a:r>
            <a:endParaRPr sz="839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43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25" y="277014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356189"/>
            <a:ext cx="7688700" cy="3561680"/>
          </a:xfrm>
        </p:spPr>
        <p:txBody>
          <a:bodyPr>
            <a:noAutofit/>
          </a:bodyPr>
          <a:lstStyle/>
          <a:p>
            <a:r>
              <a:rPr lang="en-US" sz="1600" dirty="0"/>
              <a:t>File and Folder Management</a:t>
            </a:r>
          </a:p>
          <a:p>
            <a:r>
              <a:rPr lang="en-US" sz="1600" dirty="0"/>
              <a:t>File Extensions</a:t>
            </a:r>
          </a:p>
          <a:p>
            <a:r>
              <a:rPr lang="en-US" sz="1600" dirty="0"/>
              <a:t>Typing</a:t>
            </a:r>
          </a:p>
          <a:p>
            <a:r>
              <a:rPr lang="en-US" sz="1600" dirty="0"/>
              <a:t>Editors</a:t>
            </a:r>
          </a:p>
          <a:p>
            <a:r>
              <a:rPr lang="en-US" sz="1600" dirty="0"/>
              <a:t>Browsers</a:t>
            </a:r>
          </a:p>
          <a:p>
            <a:r>
              <a:rPr lang="en-US" sz="1600" dirty="0"/>
              <a:t>Keyboard shortcuts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30528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259</Words>
  <Application>Microsoft Macintosh PowerPoint</Application>
  <PresentationFormat>On-screen Show (16:9)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Lato</vt:lpstr>
      <vt:lpstr>Fira Sans Extra Condensed SemiBold</vt:lpstr>
      <vt:lpstr>Arial</vt:lpstr>
      <vt:lpstr>Roboto</vt:lpstr>
      <vt:lpstr>Raleway</vt:lpstr>
      <vt:lpstr>Calibri</vt:lpstr>
      <vt:lpstr>Streamline</vt:lpstr>
      <vt:lpstr>PowerPoint Presentation</vt:lpstr>
      <vt:lpstr>Contents</vt:lpstr>
      <vt:lpstr>Why did you choose this course?</vt:lpstr>
      <vt:lpstr>Course Details</vt:lpstr>
      <vt:lpstr>Course Completion Criteria</vt:lpstr>
      <vt:lpstr> </vt:lpstr>
      <vt:lpstr>Course Contents</vt:lpstr>
      <vt:lpstr>Prerequisite to Develop</vt:lpstr>
      <vt:lpstr>Computer Fundamentals</vt:lpstr>
      <vt:lpstr>Terms to know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Md Samsuddoha</cp:lastModifiedBy>
  <cp:revision>103</cp:revision>
  <dcterms:modified xsi:type="dcterms:W3CDTF">2024-11-24T16:22:45Z</dcterms:modified>
</cp:coreProperties>
</file>