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36" r:id="rId2"/>
    <p:sldId id="343" r:id="rId3"/>
    <p:sldId id="348" r:id="rId4"/>
    <p:sldId id="349" r:id="rId5"/>
    <p:sldId id="350" r:id="rId6"/>
    <p:sldId id="351" r:id="rId7"/>
    <p:sldId id="352" r:id="rId8"/>
    <p:sldId id="353" r:id="rId9"/>
    <p:sldId id="34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pyibcVqGj8icdXZ2ETIETJBX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8213C4-7C26-44D7-B5EC-44FD31E4513B}">
  <a:tblStyle styleId="{878213C4-7C26-44D7-B5EC-44FD31E451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tcBdr/>
        <a:fill>
          <a:solidFill>
            <a:srgbClr val="F2F2F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2F2F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16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76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get_started.php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bootstrapcdn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 dirty="0"/>
              <a:t>Basic Web Design</a:t>
            </a: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</a:pPr>
            <a:r>
              <a:rPr lang="en-US"/>
              <a:t>Bootstrap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LECTURE - 15</a:t>
            </a:r>
            <a:endParaRPr dirty="0"/>
          </a:p>
        </p:txBody>
      </p:sp>
      <p:graphicFrame>
        <p:nvGraphicFramePr>
          <p:cNvPr id="103" name="Google Shape;103;p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9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00" y="1940769"/>
            <a:ext cx="10251600" cy="3845865"/>
          </a:xfrm>
        </p:spPr>
        <p:txBody>
          <a:bodyPr>
            <a:normAutofit/>
          </a:bodyPr>
          <a:lstStyle/>
          <a:p>
            <a:pPr marL="608965" indent="-414655"/>
            <a:r>
              <a:rPr lang="en-US" sz="3200" dirty="0">
                <a:solidFill>
                  <a:srgbClr val="000000"/>
                </a:solidFill>
                <a:latin typeface="Segoe UI"/>
                <a:ea typeface="Verdana"/>
                <a:cs typeface="Segoe UI"/>
              </a:rPr>
              <a:t>Bootstrap</a:t>
            </a:r>
          </a:p>
          <a:p>
            <a:pPr marL="608965" indent="-414655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Overview of CSS Frameworks</a:t>
            </a:r>
          </a:p>
          <a:p>
            <a:pPr marL="608965" indent="-414655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Benefits of Bootstrap </a:t>
            </a:r>
          </a:p>
          <a:p>
            <a:pPr marL="608965" indent="-414655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Bootstrap Installation</a:t>
            </a:r>
          </a:p>
          <a:p>
            <a:pPr marL="608965" indent="-414655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File Structure</a:t>
            </a:r>
          </a:p>
          <a:p>
            <a:pPr marL="608965" indent="-414655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CDN Usage</a:t>
            </a:r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solidFill>
                <a:srgbClr val="000000"/>
              </a:solidFill>
              <a:latin typeface="Segoe UI"/>
              <a:ea typeface="Verdana"/>
              <a:cs typeface="Segoe UI"/>
            </a:endParaRPr>
          </a:p>
          <a:p>
            <a:pPr marL="608965" indent="-414655"/>
            <a:endParaRPr lang="en-US" sz="3200" dirty="0">
              <a:latin typeface="Verdana"/>
              <a:ea typeface="Verdana"/>
            </a:endParaRPr>
          </a:p>
          <a:p>
            <a:pPr marL="608965" indent="-414655"/>
            <a:endParaRPr lang="en-US" sz="3200" dirty="0">
              <a:latin typeface="Verdana"/>
              <a:ea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CSS Frameworks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00" y="1940769"/>
            <a:ext cx="10251600" cy="3845865"/>
          </a:xfrm>
        </p:spPr>
        <p:txBody>
          <a:bodyPr>
            <a:normAutofit/>
          </a:bodyPr>
          <a:lstStyle/>
          <a:p>
            <a:pPr marL="608965" indent="-414655">
              <a:buClr>
                <a:schemeClr val="tx1"/>
              </a:buClr>
            </a:pP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frameworks are pre-designed libraries of CSS code.</a:t>
            </a:r>
          </a:p>
          <a:p>
            <a:pPr marL="608965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provide 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pre-built, ready-to-use styles and components</a:t>
            </a: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608965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help</a:t>
            </a:r>
          </a:p>
          <a:p>
            <a:pPr marL="1218550" lvl="1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 Designing</a:t>
            </a:r>
          </a:p>
          <a:p>
            <a:pPr marL="1218550" lvl="1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</a:t>
            </a:r>
          </a:p>
          <a:p>
            <a:pPr marL="1218550" lvl="1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Responsive Design</a:t>
            </a:r>
          </a:p>
          <a:p>
            <a:pPr marL="1218550" lvl="1" indent="-414655">
              <a:buClr>
                <a:schemeClr val="tx1"/>
              </a:buClr>
            </a:pPr>
            <a:r>
              <a:rPr lang="en-GB" sz="2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Browser Compatibility</a:t>
            </a:r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/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Popular CSS Frameworks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00" y="1940769"/>
            <a:ext cx="10251600" cy="3845865"/>
          </a:xfrm>
        </p:spPr>
        <p:txBody>
          <a:bodyPr>
            <a:normAutofit/>
          </a:bodyPr>
          <a:lstStyle/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Foundation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Bulma</a:t>
            </a: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Tailwind CSS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Materialize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3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Overview of Bootstrap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988" y="1754659"/>
            <a:ext cx="11076498" cy="4327966"/>
          </a:xfrm>
        </p:spPr>
        <p:txBody>
          <a:bodyPr>
            <a:normAutofit fontScale="92500" lnSpcReduction="10000"/>
          </a:bodyPr>
          <a:lstStyle/>
          <a:p>
            <a:pPr marL="608965" indent="-414655">
              <a:buClr>
                <a:schemeClr val="tx1"/>
              </a:buClr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popular open-source CSS framework that enables developers to create responsive and mobile-first websites quickly and efficiently. </a:t>
            </a:r>
          </a:p>
          <a:p>
            <a:pPr marL="608965" indent="-414655">
              <a:buClr>
                <a:schemeClr val="tx1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was originally developed by </a:t>
            </a: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Twitter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has become one of the most widely used frameworks for front-end development.</a:t>
            </a:r>
          </a:p>
          <a:p>
            <a:pPr marL="608965" indent="-414655">
              <a:buClr>
                <a:schemeClr val="tx1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provides a </a:t>
            </a:r>
            <a:r>
              <a:rPr lang="en-GB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grid system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allows for the creation of responsive layouts.</a:t>
            </a:r>
          </a:p>
          <a:p>
            <a:pPr marL="608965" indent="-414655">
              <a:buClr>
                <a:schemeClr val="tx1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comes with a wide range of </a:t>
            </a:r>
            <a:r>
              <a:rPr lang="en-GB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pre-designed components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such as buttons, forms, modals, navigation bars, and cards</a:t>
            </a:r>
          </a:p>
          <a:p>
            <a:pPr marL="608965" indent="-414655">
              <a:buClr>
                <a:schemeClr val="tx1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includes numerous </a:t>
            </a:r>
            <a:r>
              <a:rPr lang="en-GB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utility classes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common CSS tasks like spacing (margin and padding), text alignment, background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colors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more</a:t>
            </a:r>
          </a:p>
          <a:p>
            <a:pPr marL="608965" indent="-414655">
              <a:buClr>
                <a:schemeClr val="tx1"/>
              </a:buClr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Being widely used, Bootstrap has a large </a:t>
            </a:r>
            <a:r>
              <a:rPr lang="en-GB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community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extensive documentation, and many third-party themes and plugins available for enhancing projects</a:t>
            </a: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Bootstrap Installation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988" y="1754659"/>
            <a:ext cx="11076498" cy="4327966"/>
          </a:xfrm>
        </p:spPr>
        <p:txBody>
          <a:bodyPr>
            <a:normAutofit/>
          </a:bodyPr>
          <a:lstStyle/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Official Website: 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https://getbootstrap.com/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W3schools: 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https://www.w3schools.com/bootstrap5/bootstrap_get_started.php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608965" indent="-414655">
              <a:buClr>
                <a:schemeClr val="tx1"/>
              </a:buClr>
            </a:pP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>
              <a:buClr>
                <a:schemeClr val="tx1"/>
              </a:buClr>
            </a:pP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 through CDN (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https://www.bootstrapcdn.com/</a:t>
            </a: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</a:p>
          <a:p>
            <a:pPr marL="608965" indent="-414655">
              <a:buClr>
                <a:schemeClr val="tx1"/>
              </a:buClr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 Bootstrap file and add in your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7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Using CDN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988" y="1754659"/>
            <a:ext cx="11076498" cy="4327966"/>
          </a:xfrm>
        </p:spPr>
        <p:txBody>
          <a:bodyPr>
            <a:normAutofit/>
          </a:bodyPr>
          <a:lstStyle/>
          <a:p>
            <a:pPr marL="608965" indent="-414655">
              <a:buClr>
                <a:schemeClr val="tx1"/>
              </a:buClr>
            </a:pP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88" y="775375"/>
            <a:ext cx="10251600" cy="713600"/>
          </a:xfrm>
        </p:spPr>
        <p:txBody>
          <a:bodyPr>
            <a:normAutofit/>
          </a:bodyPr>
          <a:lstStyle/>
          <a:p>
            <a:r>
              <a:rPr lang="en-GB" sz="3600" b="0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Download Bootstrap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988" y="1754659"/>
            <a:ext cx="11076498" cy="4327966"/>
          </a:xfrm>
        </p:spPr>
        <p:txBody>
          <a:bodyPr>
            <a:normAutofit/>
          </a:bodyPr>
          <a:lstStyle/>
          <a:p>
            <a:pPr marL="608965" indent="-414655">
              <a:buClr>
                <a:schemeClr val="tx1"/>
              </a:buClr>
            </a:pPr>
            <a:endParaRPr lang="en-US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175" y="2019300"/>
            <a:ext cx="6343650" cy="356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3" name="Google Shape;343;p11"/>
          <p:cNvGraphicFramePr/>
          <p:nvPr/>
        </p:nvGraphicFramePr>
        <p:xfrm>
          <a:off x="42016" y="6401883"/>
          <a:ext cx="4039075" cy="457200"/>
        </p:xfrm>
        <a:graphic>
          <a:graphicData uri="http://schemas.openxmlformats.org/drawingml/2006/table">
            <a:tbl>
              <a:tblPr firstRow="1" bandRow="1">
                <a:noFill/>
                <a:tableStyleId>{878213C4-7C26-44D7-B5EC-44FD31E4513B}</a:tableStyleId>
              </a:tblPr>
              <a:tblGrid>
                <a:gridCol w="9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4" name="Google Shape;34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778" y="6422069"/>
            <a:ext cx="410700" cy="4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188" y="6377338"/>
            <a:ext cx="1073518" cy="50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019" y="6440456"/>
            <a:ext cx="976605" cy="37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16394" y="6423239"/>
            <a:ext cx="868715" cy="4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ED5E1-27DC-DF11-42C5-6D5C737D36CE}"/>
              </a:ext>
            </a:extLst>
          </p:cNvPr>
          <p:cNvSpPr txBox="1"/>
          <p:nvPr/>
        </p:nvSpPr>
        <p:spPr>
          <a:xfrm>
            <a:off x="4314092" y="2778369"/>
            <a:ext cx="3563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3F3F3F"/>
                </a:solidFill>
                <a:latin typeface="Verdana"/>
              </a:rPr>
              <a:t>End of Lecture</a:t>
            </a:r>
            <a:r>
              <a:rPr lang="en-US" sz="3600" dirty="0">
                <a:latin typeface="Verdana"/>
                <a:ea typeface="Verdana"/>
              </a:rPr>
              <a:t>​</a:t>
            </a:r>
            <a:endParaRPr lang="en-US" sz="360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9366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260</Words>
  <Application>Microsoft Macintosh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Calibri</vt:lpstr>
      <vt:lpstr>Segoe UI</vt:lpstr>
      <vt:lpstr>Verdana</vt:lpstr>
      <vt:lpstr>Retrospect</vt:lpstr>
      <vt:lpstr>Basic Web Design</vt:lpstr>
      <vt:lpstr>Course Contents</vt:lpstr>
      <vt:lpstr>CSS Frameworks</vt:lpstr>
      <vt:lpstr>Popular CSS Frameworks</vt:lpstr>
      <vt:lpstr>Overview of Bootstrap</vt:lpstr>
      <vt:lpstr>Bootstrap Installation</vt:lpstr>
      <vt:lpstr>Using CDN</vt:lpstr>
      <vt:lpstr>Download Bootstrap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R.H Khan</dc:creator>
  <cp:lastModifiedBy>Md Samsuddoha</cp:lastModifiedBy>
  <cp:revision>2223</cp:revision>
  <dcterms:created xsi:type="dcterms:W3CDTF">2024-03-25T03:03:13Z</dcterms:created>
  <dcterms:modified xsi:type="dcterms:W3CDTF">2024-09-26T14:47:41Z</dcterms:modified>
</cp:coreProperties>
</file>