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73" r:id="rId6"/>
    <p:sldId id="261" r:id="rId7"/>
    <p:sldId id="258" r:id="rId8"/>
    <p:sldId id="262" r:id="rId9"/>
    <p:sldId id="259" r:id="rId10"/>
    <p:sldId id="263" r:id="rId11"/>
    <p:sldId id="274" r:id="rId12"/>
    <p:sldId id="269" r:id="rId13"/>
    <p:sldId id="270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B4F0AA-4466-4ED0-8C5A-01B25515AF41}">
          <p14:sldIdLst>
            <p14:sldId id="256"/>
            <p14:sldId id="260"/>
            <p14:sldId id="257"/>
            <p14:sldId id="273"/>
            <p14:sldId id="261"/>
            <p14:sldId id="258"/>
            <p14:sldId id="262"/>
            <p14:sldId id="259"/>
            <p14:sldId id="263"/>
            <p14:sldId id="274"/>
            <p14:sldId id="269"/>
            <p14:sldId id="270"/>
            <p14:sldId id="271"/>
            <p14:sldId id="272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E8AE7-FCE4-4E7C-BD6A-34957E4C66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2DE7328-87EC-4DBB-A0A5-E67B981DAFAA}">
      <dgm:prSet/>
      <dgm:spPr/>
      <dgm:t>
        <a:bodyPr/>
        <a:lstStyle/>
        <a:p>
          <a:r>
            <a:rPr lang="en-AU"/>
            <a:t>Introduction to the Redback Operations Cyber Security Team</a:t>
          </a:r>
          <a:endParaRPr lang="en-US"/>
        </a:p>
      </dgm:t>
    </dgm:pt>
    <dgm:pt modelId="{D1416368-FD95-4AEB-A66C-BBAD9D612E54}" type="parTrans" cxnId="{25A7B7EB-D67D-4B95-8D68-9B7A7A635DE5}">
      <dgm:prSet/>
      <dgm:spPr/>
      <dgm:t>
        <a:bodyPr/>
        <a:lstStyle/>
        <a:p>
          <a:endParaRPr lang="en-US"/>
        </a:p>
      </dgm:t>
    </dgm:pt>
    <dgm:pt modelId="{E8D39F77-980C-4D5E-B985-3CA45155805A}" type="sibTrans" cxnId="{25A7B7EB-D67D-4B95-8D68-9B7A7A635DE5}">
      <dgm:prSet/>
      <dgm:spPr/>
      <dgm:t>
        <a:bodyPr/>
        <a:lstStyle/>
        <a:p>
          <a:endParaRPr lang="en-US"/>
        </a:p>
      </dgm:t>
    </dgm:pt>
    <dgm:pt modelId="{5D65D673-832A-4E81-865A-B684FBA25352}">
      <dgm:prSet/>
      <dgm:spPr/>
      <dgm:t>
        <a:bodyPr/>
        <a:lstStyle/>
        <a:p>
          <a:r>
            <a:rPr lang="en-AU"/>
            <a:t>Team Structure</a:t>
          </a:r>
          <a:endParaRPr lang="en-US"/>
        </a:p>
      </dgm:t>
    </dgm:pt>
    <dgm:pt modelId="{97FEAF90-1925-4168-9BEF-D85F117FD8B1}" type="parTrans" cxnId="{BA7691DE-D08F-44D5-BBA2-1BE3560AAB66}">
      <dgm:prSet/>
      <dgm:spPr/>
      <dgm:t>
        <a:bodyPr/>
        <a:lstStyle/>
        <a:p>
          <a:endParaRPr lang="en-US"/>
        </a:p>
      </dgm:t>
    </dgm:pt>
    <dgm:pt modelId="{CFC8541A-DDA8-43A2-AB44-5503F55F8A41}" type="sibTrans" cxnId="{BA7691DE-D08F-44D5-BBA2-1BE3560AAB66}">
      <dgm:prSet/>
      <dgm:spPr/>
      <dgm:t>
        <a:bodyPr/>
        <a:lstStyle/>
        <a:p>
          <a:endParaRPr lang="en-US"/>
        </a:p>
      </dgm:t>
    </dgm:pt>
    <dgm:pt modelId="{133962D2-B1CD-41B9-8345-701110ED6CE7}">
      <dgm:prSet/>
      <dgm:spPr/>
      <dgm:t>
        <a:bodyPr/>
        <a:lstStyle/>
        <a:p>
          <a:r>
            <a:rPr lang="en-AU"/>
            <a:t>Team Vision &amp; Responsibilities</a:t>
          </a:r>
          <a:endParaRPr lang="en-US"/>
        </a:p>
      </dgm:t>
    </dgm:pt>
    <dgm:pt modelId="{8F2F5808-0313-49A7-A235-B24C608BBCE7}" type="parTrans" cxnId="{B6BA5C79-FB3D-42BC-BC35-7D7DE2EC3835}">
      <dgm:prSet/>
      <dgm:spPr/>
      <dgm:t>
        <a:bodyPr/>
        <a:lstStyle/>
        <a:p>
          <a:endParaRPr lang="en-US"/>
        </a:p>
      </dgm:t>
    </dgm:pt>
    <dgm:pt modelId="{779A9D22-9151-4146-B8B3-8F50435E54D5}" type="sibTrans" cxnId="{B6BA5C79-FB3D-42BC-BC35-7D7DE2EC3835}">
      <dgm:prSet/>
      <dgm:spPr/>
      <dgm:t>
        <a:bodyPr/>
        <a:lstStyle/>
        <a:p>
          <a:endParaRPr lang="en-US"/>
        </a:p>
      </dgm:t>
    </dgm:pt>
    <dgm:pt modelId="{D44E41FB-03CF-49C1-BB15-06911277C547}">
      <dgm:prSet/>
      <dgm:spPr/>
      <dgm:t>
        <a:bodyPr/>
        <a:lstStyle/>
        <a:p>
          <a:r>
            <a:rPr lang="en-AU"/>
            <a:t>Contributions &amp; Expectations</a:t>
          </a:r>
          <a:endParaRPr lang="en-US"/>
        </a:p>
      </dgm:t>
    </dgm:pt>
    <dgm:pt modelId="{A7B70408-AD85-42EC-A1CA-EA9491F44E08}" type="parTrans" cxnId="{96388411-0F8E-45DD-A216-A8469186434B}">
      <dgm:prSet/>
      <dgm:spPr/>
      <dgm:t>
        <a:bodyPr/>
        <a:lstStyle/>
        <a:p>
          <a:endParaRPr lang="en-US"/>
        </a:p>
      </dgm:t>
    </dgm:pt>
    <dgm:pt modelId="{CD85C673-22E8-45F0-95C3-CD316596145C}" type="sibTrans" cxnId="{96388411-0F8E-45DD-A216-A8469186434B}">
      <dgm:prSet/>
      <dgm:spPr/>
      <dgm:t>
        <a:bodyPr/>
        <a:lstStyle/>
        <a:p>
          <a:endParaRPr lang="en-US"/>
        </a:p>
      </dgm:t>
    </dgm:pt>
    <dgm:pt modelId="{6F02EF80-8066-4465-96F2-770C2DFB5E05}">
      <dgm:prSet/>
      <dgm:spPr/>
      <dgm:t>
        <a:bodyPr/>
        <a:lstStyle/>
        <a:p>
          <a:r>
            <a:rPr lang="en-AU"/>
            <a:t>Previous Contributions &amp; Existing Designs</a:t>
          </a:r>
          <a:endParaRPr lang="en-US"/>
        </a:p>
      </dgm:t>
    </dgm:pt>
    <dgm:pt modelId="{0AC23C38-AD60-485D-8E54-C10BDDE71F62}" type="parTrans" cxnId="{D8C620DD-2776-4B76-B7E9-264D34293409}">
      <dgm:prSet/>
      <dgm:spPr/>
      <dgm:t>
        <a:bodyPr/>
        <a:lstStyle/>
        <a:p>
          <a:endParaRPr lang="en-US"/>
        </a:p>
      </dgm:t>
    </dgm:pt>
    <dgm:pt modelId="{70E48CB8-8E7E-43EC-BDC0-9F8C823E136F}" type="sibTrans" cxnId="{D8C620DD-2776-4B76-B7E9-264D34293409}">
      <dgm:prSet/>
      <dgm:spPr/>
      <dgm:t>
        <a:bodyPr/>
        <a:lstStyle/>
        <a:p>
          <a:endParaRPr lang="en-US"/>
        </a:p>
      </dgm:t>
    </dgm:pt>
    <dgm:pt modelId="{9D62CC92-F64F-487D-9A7C-6FECB1B20AB7}" type="pres">
      <dgm:prSet presAssocID="{639E8AE7-FCE4-4E7C-BD6A-34957E4C6669}" presName="root" presStyleCnt="0">
        <dgm:presLayoutVars>
          <dgm:dir/>
          <dgm:resizeHandles val="exact"/>
        </dgm:presLayoutVars>
      </dgm:prSet>
      <dgm:spPr/>
    </dgm:pt>
    <dgm:pt modelId="{180D5950-3F61-4C63-8D38-E67C4A594EFC}" type="pres">
      <dgm:prSet presAssocID="{62DE7328-87EC-4DBB-A0A5-E67B981DAFAA}" presName="compNode" presStyleCnt="0"/>
      <dgm:spPr/>
    </dgm:pt>
    <dgm:pt modelId="{67FADB7A-0A5A-42CB-A97C-3A57E9B69B5C}" type="pres">
      <dgm:prSet presAssocID="{62DE7328-87EC-4DBB-A0A5-E67B981DAFAA}" presName="bgRect" presStyleLbl="bgShp" presStyleIdx="0" presStyleCnt="5"/>
      <dgm:spPr/>
    </dgm:pt>
    <dgm:pt modelId="{03ED4496-3080-46CE-AB5C-68FB391BDF8C}" type="pres">
      <dgm:prSet presAssocID="{62DE7328-87EC-4DBB-A0A5-E67B981DAF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8D9171C-AC45-4537-8BA1-6641C2EA68C0}" type="pres">
      <dgm:prSet presAssocID="{62DE7328-87EC-4DBB-A0A5-E67B981DAFAA}" presName="spaceRect" presStyleCnt="0"/>
      <dgm:spPr/>
    </dgm:pt>
    <dgm:pt modelId="{5FDF22FF-6053-4305-8638-344AEDC0736D}" type="pres">
      <dgm:prSet presAssocID="{62DE7328-87EC-4DBB-A0A5-E67B981DAFAA}" presName="parTx" presStyleLbl="revTx" presStyleIdx="0" presStyleCnt="5">
        <dgm:presLayoutVars>
          <dgm:chMax val="0"/>
          <dgm:chPref val="0"/>
        </dgm:presLayoutVars>
      </dgm:prSet>
      <dgm:spPr/>
    </dgm:pt>
    <dgm:pt modelId="{071A67C5-4574-4202-9606-26D2494C1DA1}" type="pres">
      <dgm:prSet presAssocID="{E8D39F77-980C-4D5E-B985-3CA45155805A}" presName="sibTrans" presStyleCnt="0"/>
      <dgm:spPr/>
    </dgm:pt>
    <dgm:pt modelId="{2FCD71CF-18FD-4674-968C-48DAF6F51602}" type="pres">
      <dgm:prSet presAssocID="{5D65D673-832A-4E81-865A-B684FBA25352}" presName="compNode" presStyleCnt="0"/>
      <dgm:spPr/>
    </dgm:pt>
    <dgm:pt modelId="{AEEB790A-2C3E-4F6C-BB4E-8C1C905D2398}" type="pres">
      <dgm:prSet presAssocID="{5D65D673-832A-4E81-865A-B684FBA25352}" presName="bgRect" presStyleLbl="bgShp" presStyleIdx="1" presStyleCnt="5"/>
      <dgm:spPr/>
    </dgm:pt>
    <dgm:pt modelId="{A86CF7FB-B7DD-4737-83DB-F3F23D6A3099}" type="pres">
      <dgm:prSet presAssocID="{5D65D673-832A-4E81-865A-B684FBA253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17EB9D3-4FAA-4E34-9330-37DFACCC5330}" type="pres">
      <dgm:prSet presAssocID="{5D65D673-832A-4E81-865A-B684FBA25352}" presName="spaceRect" presStyleCnt="0"/>
      <dgm:spPr/>
    </dgm:pt>
    <dgm:pt modelId="{5E0B2623-AB53-4B29-8246-71EF6EC3D0ED}" type="pres">
      <dgm:prSet presAssocID="{5D65D673-832A-4E81-865A-B684FBA25352}" presName="parTx" presStyleLbl="revTx" presStyleIdx="1" presStyleCnt="5">
        <dgm:presLayoutVars>
          <dgm:chMax val="0"/>
          <dgm:chPref val="0"/>
        </dgm:presLayoutVars>
      </dgm:prSet>
      <dgm:spPr/>
    </dgm:pt>
    <dgm:pt modelId="{31C03385-B801-45F2-BEF7-A5666B2CC2AC}" type="pres">
      <dgm:prSet presAssocID="{CFC8541A-DDA8-43A2-AB44-5503F55F8A41}" presName="sibTrans" presStyleCnt="0"/>
      <dgm:spPr/>
    </dgm:pt>
    <dgm:pt modelId="{50F2DDB1-6229-47E7-A8EA-59F1B092F42D}" type="pres">
      <dgm:prSet presAssocID="{133962D2-B1CD-41B9-8345-701110ED6CE7}" presName="compNode" presStyleCnt="0"/>
      <dgm:spPr/>
    </dgm:pt>
    <dgm:pt modelId="{3E1D1433-D11E-4A82-A3C1-7B3BCB06195A}" type="pres">
      <dgm:prSet presAssocID="{133962D2-B1CD-41B9-8345-701110ED6CE7}" presName="bgRect" presStyleLbl="bgShp" presStyleIdx="2" presStyleCnt="5"/>
      <dgm:spPr/>
    </dgm:pt>
    <dgm:pt modelId="{92698FA8-08E9-405B-9C78-0036C638044B}" type="pres">
      <dgm:prSet presAssocID="{133962D2-B1CD-41B9-8345-701110ED6C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63483E7-5A37-4F92-A2E7-50595B4F4674}" type="pres">
      <dgm:prSet presAssocID="{133962D2-B1CD-41B9-8345-701110ED6CE7}" presName="spaceRect" presStyleCnt="0"/>
      <dgm:spPr/>
    </dgm:pt>
    <dgm:pt modelId="{DC3F5749-245E-4074-8B5D-6E6E46DAA277}" type="pres">
      <dgm:prSet presAssocID="{133962D2-B1CD-41B9-8345-701110ED6CE7}" presName="parTx" presStyleLbl="revTx" presStyleIdx="2" presStyleCnt="5">
        <dgm:presLayoutVars>
          <dgm:chMax val="0"/>
          <dgm:chPref val="0"/>
        </dgm:presLayoutVars>
      </dgm:prSet>
      <dgm:spPr/>
    </dgm:pt>
    <dgm:pt modelId="{769DE980-6966-4603-85C0-8CCFF88F8253}" type="pres">
      <dgm:prSet presAssocID="{779A9D22-9151-4146-B8B3-8F50435E54D5}" presName="sibTrans" presStyleCnt="0"/>
      <dgm:spPr/>
    </dgm:pt>
    <dgm:pt modelId="{F2EA1443-9D7E-4259-9AF3-D70DCD866D44}" type="pres">
      <dgm:prSet presAssocID="{D44E41FB-03CF-49C1-BB15-06911277C547}" presName="compNode" presStyleCnt="0"/>
      <dgm:spPr/>
    </dgm:pt>
    <dgm:pt modelId="{D8DB0593-1D1F-4648-8C06-AAB5B931E4FC}" type="pres">
      <dgm:prSet presAssocID="{D44E41FB-03CF-49C1-BB15-06911277C547}" presName="bgRect" presStyleLbl="bgShp" presStyleIdx="3" presStyleCnt="5"/>
      <dgm:spPr/>
    </dgm:pt>
    <dgm:pt modelId="{86F6E09A-6A5E-4DD2-A77C-82C8EE17D640}" type="pres">
      <dgm:prSet presAssocID="{D44E41FB-03CF-49C1-BB15-06911277C5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D0B6ED7-0F6B-4CE7-AE0F-F004D936AB44}" type="pres">
      <dgm:prSet presAssocID="{D44E41FB-03CF-49C1-BB15-06911277C547}" presName="spaceRect" presStyleCnt="0"/>
      <dgm:spPr/>
    </dgm:pt>
    <dgm:pt modelId="{7B8A89D0-87C9-4A89-90B6-EE3C5134FCD1}" type="pres">
      <dgm:prSet presAssocID="{D44E41FB-03CF-49C1-BB15-06911277C547}" presName="parTx" presStyleLbl="revTx" presStyleIdx="3" presStyleCnt="5">
        <dgm:presLayoutVars>
          <dgm:chMax val="0"/>
          <dgm:chPref val="0"/>
        </dgm:presLayoutVars>
      </dgm:prSet>
      <dgm:spPr/>
    </dgm:pt>
    <dgm:pt modelId="{7FD52AD6-F177-403F-968C-C8B0BD6A887D}" type="pres">
      <dgm:prSet presAssocID="{CD85C673-22E8-45F0-95C3-CD316596145C}" presName="sibTrans" presStyleCnt="0"/>
      <dgm:spPr/>
    </dgm:pt>
    <dgm:pt modelId="{95DE60C5-130B-4158-8172-E3468689C810}" type="pres">
      <dgm:prSet presAssocID="{6F02EF80-8066-4465-96F2-770C2DFB5E05}" presName="compNode" presStyleCnt="0"/>
      <dgm:spPr/>
    </dgm:pt>
    <dgm:pt modelId="{A4071DD1-8636-4C86-8567-461A848F3465}" type="pres">
      <dgm:prSet presAssocID="{6F02EF80-8066-4465-96F2-770C2DFB5E05}" presName="bgRect" presStyleLbl="bgShp" presStyleIdx="4" presStyleCnt="5"/>
      <dgm:spPr/>
    </dgm:pt>
    <dgm:pt modelId="{FABCEE59-026E-4BC2-9BBC-600586717B0A}" type="pres">
      <dgm:prSet presAssocID="{6F02EF80-8066-4465-96F2-770C2DFB5E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9C563010-A12C-467C-BBCD-E00C880AE30F}" type="pres">
      <dgm:prSet presAssocID="{6F02EF80-8066-4465-96F2-770C2DFB5E05}" presName="spaceRect" presStyleCnt="0"/>
      <dgm:spPr/>
    </dgm:pt>
    <dgm:pt modelId="{ED47F2AA-8B30-4FDF-9B4C-0985B8E74FE8}" type="pres">
      <dgm:prSet presAssocID="{6F02EF80-8066-4465-96F2-770C2DFB5E0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6388411-0F8E-45DD-A216-A8469186434B}" srcId="{639E8AE7-FCE4-4E7C-BD6A-34957E4C6669}" destId="{D44E41FB-03CF-49C1-BB15-06911277C547}" srcOrd="3" destOrd="0" parTransId="{A7B70408-AD85-42EC-A1CA-EA9491F44E08}" sibTransId="{CD85C673-22E8-45F0-95C3-CD316596145C}"/>
    <dgm:cxn modelId="{D288133B-A17E-4598-A736-7E0CAF1C0012}" type="presOf" srcId="{133962D2-B1CD-41B9-8345-701110ED6CE7}" destId="{DC3F5749-245E-4074-8B5D-6E6E46DAA277}" srcOrd="0" destOrd="0" presId="urn:microsoft.com/office/officeart/2018/2/layout/IconVerticalSolidList"/>
    <dgm:cxn modelId="{3607B073-2F2C-4026-B6AA-C3466E6C6E75}" type="presOf" srcId="{6F02EF80-8066-4465-96F2-770C2DFB5E05}" destId="{ED47F2AA-8B30-4FDF-9B4C-0985B8E74FE8}" srcOrd="0" destOrd="0" presId="urn:microsoft.com/office/officeart/2018/2/layout/IconVerticalSolidList"/>
    <dgm:cxn modelId="{0A8F6158-86FD-4014-B3EE-F2792E3FBD99}" type="presOf" srcId="{62DE7328-87EC-4DBB-A0A5-E67B981DAFAA}" destId="{5FDF22FF-6053-4305-8638-344AEDC0736D}" srcOrd="0" destOrd="0" presId="urn:microsoft.com/office/officeart/2018/2/layout/IconVerticalSolidList"/>
    <dgm:cxn modelId="{B6BA5C79-FB3D-42BC-BC35-7D7DE2EC3835}" srcId="{639E8AE7-FCE4-4E7C-BD6A-34957E4C6669}" destId="{133962D2-B1CD-41B9-8345-701110ED6CE7}" srcOrd="2" destOrd="0" parTransId="{8F2F5808-0313-49A7-A235-B24C608BBCE7}" sibTransId="{779A9D22-9151-4146-B8B3-8F50435E54D5}"/>
    <dgm:cxn modelId="{B95FCEB3-6BCB-44A2-AFAB-C68D1D27FCF0}" type="presOf" srcId="{639E8AE7-FCE4-4E7C-BD6A-34957E4C6669}" destId="{9D62CC92-F64F-487D-9A7C-6FECB1B20AB7}" srcOrd="0" destOrd="0" presId="urn:microsoft.com/office/officeart/2018/2/layout/IconVerticalSolidList"/>
    <dgm:cxn modelId="{D8C620DD-2776-4B76-B7E9-264D34293409}" srcId="{639E8AE7-FCE4-4E7C-BD6A-34957E4C6669}" destId="{6F02EF80-8066-4465-96F2-770C2DFB5E05}" srcOrd="4" destOrd="0" parTransId="{0AC23C38-AD60-485D-8E54-C10BDDE71F62}" sibTransId="{70E48CB8-8E7E-43EC-BDC0-9F8C823E136F}"/>
    <dgm:cxn modelId="{76285EDD-BC67-44AD-8E63-FAD156DC3869}" type="presOf" srcId="{D44E41FB-03CF-49C1-BB15-06911277C547}" destId="{7B8A89D0-87C9-4A89-90B6-EE3C5134FCD1}" srcOrd="0" destOrd="0" presId="urn:microsoft.com/office/officeart/2018/2/layout/IconVerticalSolidList"/>
    <dgm:cxn modelId="{BA7691DE-D08F-44D5-BBA2-1BE3560AAB66}" srcId="{639E8AE7-FCE4-4E7C-BD6A-34957E4C6669}" destId="{5D65D673-832A-4E81-865A-B684FBA25352}" srcOrd="1" destOrd="0" parTransId="{97FEAF90-1925-4168-9BEF-D85F117FD8B1}" sibTransId="{CFC8541A-DDA8-43A2-AB44-5503F55F8A41}"/>
    <dgm:cxn modelId="{25A7B7EB-D67D-4B95-8D68-9B7A7A635DE5}" srcId="{639E8AE7-FCE4-4E7C-BD6A-34957E4C6669}" destId="{62DE7328-87EC-4DBB-A0A5-E67B981DAFAA}" srcOrd="0" destOrd="0" parTransId="{D1416368-FD95-4AEB-A66C-BBAD9D612E54}" sibTransId="{E8D39F77-980C-4D5E-B985-3CA45155805A}"/>
    <dgm:cxn modelId="{A2E2DFFC-6FB8-4DEA-8ED2-EDECCD2F2D20}" type="presOf" srcId="{5D65D673-832A-4E81-865A-B684FBA25352}" destId="{5E0B2623-AB53-4B29-8246-71EF6EC3D0ED}" srcOrd="0" destOrd="0" presId="urn:microsoft.com/office/officeart/2018/2/layout/IconVerticalSolidList"/>
    <dgm:cxn modelId="{3938D44C-F12F-4BCE-86C2-3C799C3EAD44}" type="presParOf" srcId="{9D62CC92-F64F-487D-9A7C-6FECB1B20AB7}" destId="{180D5950-3F61-4C63-8D38-E67C4A594EFC}" srcOrd="0" destOrd="0" presId="urn:microsoft.com/office/officeart/2018/2/layout/IconVerticalSolidList"/>
    <dgm:cxn modelId="{CD5703CF-1591-456A-9672-829327A1D154}" type="presParOf" srcId="{180D5950-3F61-4C63-8D38-E67C4A594EFC}" destId="{67FADB7A-0A5A-42CB-A97C-3A57E9B69B5C}" srcOrd="0" destOrd="0" presId="urn:microsoft.com/office/officeart/2018/2/layout/IconVerticalSolidList"/>
    <dgm:cxn modelId="{D6E20475-2973-4CB1-A660-155655002E14}" type="presParOf" srcId="{180D5950-3F61-4C63-8D38-E67C4A594EFC}" destId="{03ED4496-3080-46CE-AB5C-68FB391BDF8C}" srcOrd="1" destOrd="0" presId="urn:microsoft.com/office/officeart/2018/2/layout/IconVerticalSolidList"/>
    <dgm:cxn modelId="{AAE48949-D034-435D-B754-3845E462B000}" type="presParOf" srcId="{180D5950-3F61-4C63-8D38-E67C4A594EFC}" destId="{08D9171C-AC45-4537-8BA1-6641C2EA68C0}" srcOrd="2" destOrd="0" presId="urn:microsoft.com/office/officeart/2018/2/layout/IconVerticalSolidList"/>
    <dgm:cxn modelId="{EADBDFCB-43F6-4773-8725-3F9B95E6BF5C}" type="presParOf" srcId="{180D5950-3F61-4C63-8D38-E67C4A594EFC}" destId="{5FDF22FF-6053-4305-8638-344AEDC0736D}" srcOrd="3" destOrd="0" presId="urn:microsoft.com/office/officeart/2018/2/layout/IconVerticalSolidList"/>
    <dgm:cxn modelId="{590BD4C7-03AC-4317-8215-C060553D1D3E}" type="presParOf" srcId="{9D62CC92-F64F-487D-9A7C-6FECB1B20AB7}" destId="{071A67C5-4574-4202-9606-26D2494C1DA1}" srcOrd="1" destOrd="0" presId="urn:microsoft.com/office/officeart/2018/2/layout/IconVerticalSolidList"/>
    <dgm:cxn modelId="{1247A495-C7D0-4F3C-836E-CD84E37ED299}" type="presParOf" srcId="{9D62CC92-F64F-487D-9A7C-6FECB1B20AB7}" destId="{2FCD71CF-18FD-4674-968C-48DAF6F51602}" srcOrd="2" destOrd="0" presId="urn:microsoft.com/office/officeart/2018/2/layout/IconVerticalSolidList"/>
    <dgm:cxn modelId="{E05D008E-BED0-4BC0-8771-5706718F0CA5}" type="presParOf" srcId="{2FCD71CF-18FD-4674-968C-48DAF6F51602}" destId="{AEEB790A-2C3E-4F6C-BB4E-8C1C905D2398}" srcOrd="0" destOrd="0" presId="urn:microsoft.com/office/officeart/2018/2/layout/IconVerticalSolidList"/>
    <dgm:cxn modelId="{D6198CEF-2892-459E-A2E7-FF30279987D8}" type="presParOf" srcId="{2FCD71CF-18FD-4674-968C-48DAF6F51602}" destId="{A86CF7FB-B7DD-4737-83DB-F3F23D6A3099}" srcOrd="1" destOrd="0" presId="urn:microsoft.com/office/officeart/2018/2/layout/IconVerticalSolidList"/>
    <dgm:cxn modelId="{43CF7933-187A-4E1C-B335-6E1CED038FA7}" type="presParOf" srcId="{2FCD71CF-18FD-4674-968C-48DAF6F51602}" destId="{317EB9D3-4FAA-4E34-9330-37DFACCC5330}" srcOrd="2" destOrd="0" presId="urn:microsoft.com/office/officeart/2018/2/layout/IconVerticalSolidList"/>
    <dgm:cxn modelId="{AA70C990-5377-4901-99C6-98CC16E07DC8}" type="presParOf" srcId="{2FCD71CF-18FD-4674-968C-48DAF6F51602}" destId="{5E0B2623-AB53-4B29-8246-71EF6EC3D0ED}" srcOrd="3" destOrd="0" presId="urn:microsoft.com/office/officeart/2018/2/layout/IconVerticalSolidList"/>
    <dgm:cxn modelId="{479B63B1-7C90-4972-B12E-A0BE20F98A54}" type="presParOf" srcId="{9D62CC92-F64F-487D-9A7C-6FECB1B20AB7}" destId="{31C03385-B801-45F2-BEF7-A5666B2CC2AC}" srcOrd="3" destOrd="0" presId="urn:microsoft.com/office/officeart/2018/2/layout/IconVerticalSolidList"/>
    <dgm:cxn modelId="{ED94C1DB-5F20-4CE1-A7A8-4F576DB964BB}" type="presParOf" srcId="{9D62CC92-F64F-487D-9A7C-6FECB1B20AB7}" destId="{50F2DDB1-6229-47E7-A8EA-59F1B092F42D}" srcOrd="4" destOrd="0" presId="urn:microsoft.com/office/officeart/2018/2/layout/IconVerticalSolidList"/>
    <dgm:cxn modelId="{BA3F9F1A-AD98-4BF0-910B-ADC24E3BE9E6}" type="presParOf" srcId="{50F2DDB1-6229-47E7-A8EA-59F1B092F42D}" destId="{3E1D1433-D11E-4A82-A3C1-7B3BCB06195A}" srcOrd="0" destOrd="0" presId="urn:microsoft.com/office/officeart/2018/2/layout/IconVerticalSolidList"/>
    <dgm:cxn modelId="{BE6BB011-5519-4B51-A22D-AFC53286E5E6}" type="presParOf" srcId="{50F2DDB1-6229-47E7-A8EA-59F1B092F42D}" destId="{92698FA8-08E9-405B-9C78-0036C638044B}" srcOrd="1" destOrd="0" presId="urn:microsoft.com/office/officeart/2018/2/layout/IconVerticalSolidList"/>
    <dgm:cxn modelId="{29E24EDB-8C63-4464-83F9-A1735FD1B886}" type="presParOf" srcId="{50F2DDB1-6229-47E7-A8EA-59F1B092F42D}" destId="{063483E7-5A37-4F92-A2E7-50595B4F4674}" srcOrd="2" destOrd="0" presId="urn:microsoft.com/office/officeart/2018/2/layout/IconVerticalSolidList"/>
    <dgm:cxn modelId="{770CC00B-719A-4819-B718-4CF5900D1257}" type="presParOf" srcId="{50F2DDB1-6229-47E7-A8EA-59F1B092F42D}" destId="{DC3F5749-245E-4074-8B5D-6E6E46DAA277}" srcOrd="3" destOrd="0" presId="urn:microsoft.com/office/officeart/2018/2/layout/IconVerticalSolidList"/>
    <dgm:cxn modelId="{3FA1A495-4A3D-4F06-8B90-32DD89A8363C}" type="presParOf" srcId="{9D62CC92-F64F-487D-9A7C-6FECB1B20AB7}" destId="{769DE980-6966-4603-85C0-8CCFF88F8253}" srcOrd="5" destOrd="0" presId="urn:microsoft.com/office/officeart/2018/2/layout/IconVerticalSolidList"/>
    <dgm:cxn modelId="{0A6CAD8C-79D1-40DE-84BA-0EF9B71B92E5}" type="presParOf" srcId="{9D62CC92-F64F-487D-9A7C-6FECB1B20AB7}" destId="{F2EA1443-9D7E-4259-9AF3-D70DCD866D44}" srcOrd="6" destOrd="0" presId="urn:microsoft.com/office/officeart/2018/2/layout/IconVerticalSolidList"/>
    <dgm:cxn modelId="{431DFA96-7243-49E3-9FD3-E63A7EEBB0CE}" type="presParOf" srcId="{F2EA1443-9D7E-4259-9AF3-D70DCD866D44}" destId="{D8DB0593-1D1F-4648-8C06-AAB5B931E4FC}" srcOrd="0" destOrd="0" presId="urn:microsoft.com/office/officeart/2018/2/layout/IconVerticalSolidList"/>
    <dgm:cxn modelId="{51F13A9A-226D-4278-8A33-F9CAD83A84DF}" type="presParOf" srcId="{F2EA1443-9D7E-4259-9AF3-D70DCD866D44}" destId="{86F6E09A-6A5E-4DD2-A77C-82C8EE17D640}" srcOrd="1" destOrd="0" presId="urn:microsoft.com/office/officeart/2018/2/layout/IconVerticalSolidList"/>
    <dgm:cxn modelId="{EE4C9B41-8683-41B8-AB1F-350BD582A199}" type="presParOf" srcId="{F2EA1443-9D7E-4259-9AF3-D70DCD866D44}" destId="{8D0B6ED7-0F6B-4CE7-AE0F-F004D936AB44}" srcOrd="2" destOrd="0" presId="urn:microsoft.com/office/officeart/2018/2/layout/IconVerticalSolidList"/>
    <dgm:cxn modelId="{1D37CB9F-570D-45B9-94D6-B15EB6D26492}" type="presParOf" srcId="{F2EA1443-9D7E-4259-9AF3-D70DCD866D44}" destId="{7B8A89D0-87C9-4A89-90B6-EE3C5134FCD1}" srcOrd="3" destOrd="0" presId="urn:microsoft.com/office/officeart/2018/2/layout/IconVerticalSolidList"/>
    <dgm:cxn modelId="{630393C8-E504-4462-8DE8-2270556B337D}" type="presParOf" srcId="{9D62CC92-F64F-487D-9A7C-6FECB1B20AB7}" destId="{7FD52AD6-F177-403F-968C-C8B0BD6A887D}" srcOrd="7" destOrd="0" presId="urn:microsoft.com/office/officeart/2018/2/layout/IconVerticalSolidList"/>
    <dgm:cxn modelId="{23E043FC-0095-49CA-B734-5184F3C88FAF}" type="presParOf" srcId="{9D62CC92-F64F-487D-9A7C-6FECB1B20AB7}" destId="{95DE60C5-130B-4158-8172-E3468689C810}" srcOrd="8" destOrd="0" presId="urn:microsoft.com/office/officeart/2018/2/layout/IconVerticalSolidList"/>
    <dgm:cxn modelId="{01A3FA2A-F903-4CCA-BA39-E96DE338D289}" type="presParOf" srcId="{95DE60C5-130B-4158-8172-E3468689C810}" destId="{A4071DD1-8636-4C86-8567-461A848F3465}" srcOrd="0" destOrd="0" presId="urn:microsoft.com/office/officeart/2018/2/layout/IconVerticalSolidList"/>
    <dgm:cxn modelId="{13666B12-EBEC-4B9E-80A5-BCBF66FD78C7}" type="presParOf" srcId="{95DE60C5-130B-4158-8172-E3468689C810}" destId="{FABCEE59-026E-4BC2-9BBC-600586717B0A}" srcOrd="1" destOrd="0" presId="urn:microsoft.com/office/officeart/2018/2/layout/IconVerticalSolidList"/>
    <dgm:cxn modelId="{180BDE6F-C7D5-46CF-BA70-D207D09A0903}" type="presParOf" srcId="{95DE60C5-130B-4158-8172-E3468689C810}" destId="{9C563010-A12C-467C-BBCD-E00C880AE30F}" srcOrd="2" destOrd="0" presId="urn:microsoft.com/office/officeart/2018/2/layout/IconVerticalSolidList"/>
    <dgm:cxn modelId="{91959DEF-DDA2-4B46-B7CF-F6CF18D00F80}" type="presParOf" srcId="{95DE60C5-130B-4158-8172-E3468689C810}" destId="{ED47F2AA-8B30-4FDF-9B4C-0985B8E74F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CC050-4BE0-46F5-86A1-1D0F478CAC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3E4408-9DAC-4037-88C3-17F9340ED1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Developed a high-level design for Wazuh implementation to enhance security monitoring and threat detection.</a:t>
          </a:r>
          <a:endParaRPr lang="en-US"/>
        </a:p>
      </dgm:t>
    </dgm:pt>
    <dgm:pt modelId="{10DD03BE-CCF9-4B1C-A60B-7351C2643101}" type="parTrans" cxnId="{247F83FB-FBC8-4A2A-ABDF-CC213A3F2658}">
      <dgm:prSet/>
      <dgm:spPr/>
      <dgm:t>
        <a:bodyPr/>
        <a:lstStyle/>
        <a:p>
          <a:endParaRPr lang="en-US"/>
        </a:p>
      </dgm:t>
    </dgm:pt>
    <dgm:pt modelId="{56941DC7-5C78-477F-B649-3E628B9A0A0A}" type="sibTrans" cxnId="{247F83FB-FBC8-4A2A-ABDF-CC213A3F26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38A5EF-4623-45FB-A918-9DBDB5157D9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Created high-level designs for integrating SIEM solutions for Google Cloud to improve log analysis and incident response capabilities.</a:t>
          </a:r>
          <a:endParaRPr lang="en-US"/>
        </a:p>
      </dgm:t>
    </dgm:pt>
    <dgm:pt modelId="{B23E9351-1E00-4B79-BA61-E733AA434518}" type="parTrans" cxnId="{79EDF2B0-133C-419B-B3F2-20A8129E9219}">
      <dgm:prSet/>
      <dgm:spPr/>
      <dgm:t>
        <a:bodyPr/>
        <a:lstStyle/>
        <a:p>
          <a:endParaRPr lang="en-US"/>
        </a:p>
      </dgm:t>
    </dgm:pt>
    <dgm:pt modelId="{F973793F-E209-4353-BB98-D58E5820E7F6}" type="sibTrans" cxnId="{79EDF2B0-133C-419B-B3F2-20A8129E9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5996E1-7469-4A03-9C6F-B859D189F4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Investigated and recommended security measures for Flutter apps, focusing on authentication, encryption, and secure code review.</a:t>
          </a:r>
          <a:endParaRPr lang="en-US"/>
        </a:p>
      </dgm:t>
    </dgm:pt>
    <dgm:pt modelId="{62A7E95C-ED8F-461F-9A6C-B7B5F38926AA}" type="parTrans" cxnId="{15D9087E-0E18-4101-B44A-5B59BA96EBB3}">
      <dgm:prSet/>
      <dgm:spPr/>
      <dgm:t>
        <a:bodyPr/>
        <a:lstStyle/>
        <a:p>
          <a:endParaRPr lang="en-US"/>
        </a:p>
      </dgm:t>
    </dgm:pt>
    <dgm:pt modelId="{29C17219-E252-4CB6-9061-BC7E9135B4AB}" type="sibTrans" cxnId="{15D9087E-0E18-4101-B44A-5B59BA96E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08BF43-8BD6-4E34-8A1E-9860BA5D73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Researched best practices and potential bypass techniques for two-factor authentication.</a:t>
          </a:r>
          <a:endParaRPr lang="en-US"/>
        </a:p>
      </dgm:t>
    </dgm:pt>
    <dgm:pt modelId="{8896CCE8-F474-4DBF-B440-0E619DD2D4DD}" type="parTrans" cxnId="{3D31A28A-434F-45C4-A53A-82C55DC5CC48}">
      <dgm:prSet/>
      <dgm:spPr/>
      <dgm:t>
        <a:bodyPr/>
        <a:lstStyle/>
        <a:p>
          <a:endParaRPr lang="en-US"/>
        </a:p>
      </dgm:t>
    </dgm:pt>
    <dgm:pt modelId="{2B560642-3B7B-45A5-BA45-F1D2372884FC}" type="sibTrans" cxnId="{3D31A28A-434F-45C4-A53A-82C55DC5CC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8152EF-2862-4660-AD89-7E6C58B951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Conducted research on TPMs to enhance hardware-based security.</a:t>
          </a:r>
          <a:endParaRPr lang="en-US"/>
        </a:p>
      </dgm:t>
    </dgm:pt>
    <dgm:pt modelId="{F8ABFB82-F278-4E0A-ADCC-6F4F9EC34842}" type="parTrans" cxnId="{5C475747-0C7E-4B6C-A28C-DE8E0A516358}">
      <dgm:prSet/>
      <dgm:spPr/>
      <dgm:t>
        <a:bodyPr/>
        <a:lstStyle/>
        <a:p>
          <a:endParaRPr lang="en-US"/>
        </a:p>
      </dgm:t>
    </dgm:pt>
    <dgm:pt modelId="{CCCF492A-986D-4B24-BB04-C728BF18F214}" type="sibTrans" cxnId="{5C475747-0C7E-4B6C-A28C-DE8E0A5163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7AAB39-DD72-46D7-88FA-BC64D24239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Assessed the feasibility of implementing OpenCTI for managing and sharing threat intelligence.</a:t>
          </a:r>
          <a:endParaRPr lang="en-US"/>
        </a:p>
      </dgm:t>
    </dgm:pt>
    <dgm:pt modelId="{B51570E0-D5EB-4E75-8596-BD99567CA1F0}" type="parTrans" cxnId="{4B980357-9ACA-4CA8-920D-320BBD4213AA}">
      <dgm:prSet/>
      <dgm:spPr/>
      <dgm:t>
        <a:bodyPr/>
        <a:lstStyle/>
        <a:p>
          <a:endParaRPr lang="en-US"/>
        </a:p>
      </dgm:t>
    </dgm:pt>
    <dgm:pt modelId="{443D8A97-E9BE-4956-85B5-1AF5128BCD83}" type="sibTrans" cxnId="{4B980357-9ACA-4CA8-920D-320BBD4213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FC580C-E1E0-46B5-9ECE-542B07BFBD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Researched secure practices for continuous integration and continuous deployment (CI/CD) processes.</a:t>
          </a:r>
          <a:endParaRPr lang="en-US"/>
        </a:p>
      </dgm:t>
    </dgm:pt>
    <dgm:pt modelId="{DB3D1DDF-B7EB-4505-9512-74A4E7A78D75}" type="parTrans" cxnId="{BC1579BB-87C8-4CB4-BBAF-2644DE4C5308}">
      <dgm:prSet/>
      <dgm:spPr/>
      <dgm:t>
        <a:bodyPr/>
        <a:lstStyle/>
        <a:p>
          <a:endParaRPr lang="en-US"/>
        </a:p>
      </dgm:t>
    </dgm:pt>
    <dgm:pt modelId="{7CBAA1B7-8816-4FC0-A494-8A6BB06408DE}" type="sibTrans" cxnId="{BC1579BB-87C8-4CB4-BBAF-2644DE4C53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0FF624-5064-432A-9FFA-8D4095D9808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Compiled various articles and studies on emerging cybersecurity trends and technologies.</a:t>
          </a:r>
          <a:endParaRPr lang="en-US"/>
        </a:p>
      </dgm:t>
    </dgm:pt>
    <dgm:pt modelId="{66BD1A33-97E0-46BD-A8B6-F41FBA982520}" type="parTrans" cxnId="{E90497A1-52F2-4248-89A5-86A4AD491B7F}">
      <dgm:prSet/>
      <dgm:spPr/>
      <dgm:t>
        <a:bodyPr/>
        <a:lstStyle/>
        <a:p>
          <a:endParaRPr lang="en-US"/>
        </a:p>
      </dgm:t>
    </dgm:pt>
    <dgm:pt modelId="{FE7CAEC8-F921-4335-9672-AC0D10209C77}" type="sibTrans" cxnId="{E90497A1-52F2-4248-89A5-86A4AD491B7F}">
      <dgm:prSet/>
      <dgm:spPr/>
      <dgm:t>
        <a:bodyPr/>
        <a:lstStyle/>
        <a:p>
          <a:endParaRPr lang="en-US"/>
        </a:p>
      </dgm:t>
    </dgm:pt>
    <dgm:pt modelId="{D47814F4-EE0F-479C-973E-117E6CB68AA2}" type="pres">
      <dgm:prSet presAssocID="{F16CC050-4BE0-46F5-86A1-1D0F478CACED}" presName="root" presStyleCnt="0">
        <dgm:presLayoutVars>
          <dgm:dir/>
          <dgm:resizeHandles val="exact"/>
        </dgm:presLayoutVars>
      </dgm:prSet>
      <dgm:spPr/>
    </dgm:pt>
    <dgm:pt modelId="{1F222DC2-E6DA-4289-95D7-AAD3C4D87F3B}" type="pres">
      <dgm:prSet presAssocID="{F16CC050-4BE0-46F5-86A1-1D0F478CACED}" presName="container" presStyleCnt="0">
        <dgm:presLayoutVars>
          <dgm:dir/>
          <dgm:resizeHandles val="exact"/>
        </dgm:presLayoutVars>
      </dgm:prSet>
      <dgm:spPr/>
    </dgm:pt>
    <dgm:pt modelId="{4C8EFB21-F7E8-429E-AEE1-2AA8A6D3ADDB}" type="pres">
      <dgm:prSet presAssocID="{A43E4408-9DAC-4037-88C3-17F9340ED115}" presName="compNode" presStyleCnt="0"/>
      <dgm:spPr/>
    </dgm:pt>
    <dgm:pt modelId="{3E38CBDB-1429-48FA-8300-38B55C580D58}" type="pres">
      <dgm:prSet presAssocID="{A43E4408-9DAC-4037-88C3-17F9340ED115}" presName="iconBgRect" presStyleLbl="bgShp" presStyleIdx="0" presStyleCnt="8"/>
      <dgm:spPr/>
    </dgm:pt>
    <dgm:pt modelId="{18656F37-3DF1-4D54-AEEE-0B8DD95B43BA}" type="pres">
      <dgm:prSet presAssocID="{A43E4408-9DAC-4037-88C3-17F9340ED11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400E9E-CD09-465B-AF70-854289DD12AF}" type="pres">
      <dgm:prSet presAssocID="{A43E4408-9DAC-4037-88C3-17F9340ED115}" presName="spaceRect" presStyleCnt="0"/>
      <dgm:spPr/>
    </dgm:pt>
    <dgm:pt modelId="{878327F1-ED3C-411A-8631-C918AFF83C44}" type="pres">
      <dgm:prSet presAssocID="{A43E4408-9DAC-4037-88C3-17F9340ED115}" presName="textRect" presStyleLbl="revTx" presStyleIdx="0" presStyleCnt="8">
        <dgm:presLayoutVars>
          <dgm:chMax val="1"/>
          <dgm:chPref val="1"/>
        </dgm:presLayoutVars>
      </dgm:prSet>
      <dgm:spPr/>
    </dgm:pt>
    <dgm:pt modelId="{BC383651-FB59-4D60-AD44-13557813A744}" type="pres">
      <dgm:prSet presAssocID="{56941DC7-5C78-477F-B649-3E628B9A0A0A}" presName="sibTrans" presStyleLbl="sibTrans2D1" presStyleIdx="0" presStyleCnt="0"/>
      <dgm:spPr/>
    </dgm:pt>
    <dgm:pt modelId="{9FDA344F-9F99-471C-996E-16EA1F7F4F64}" type="pres">
      <dgm:prSet presAssocID="{7538A5EF-4623-45FB-A918-9DBDB5157D95}" presName="compNode" presStyleCnt="0"/>
      <dgm:spPr/>
    </dgm:pt>
    <dgm:pt modelId="{A5E0CC3A-9C72-48EA-88D7-078B67C7EBC4}" type="pres">
      <dgm:prSet presAssocID="{7538A5EF-4623-45FB-A918-9DBDB5157D95}" presName="iconBgRect" presStyleLbl="bgShp" presStyleIdx="1" presStyleCnt="8"/>
      <dgm:spPr/>
    </dgm:pt>
    <dgm:pt modelId="{B863B846-A8A5-421E-8057-32065208D005}" type="pres">
      <dgm:prSet presAssocID="{7538A5EF-4623-45FB-A918-9DBDB5157D9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296ED74-951F-4004-85CC-C16DDF82BC81}" type="pres">
      <dgm:prSet presAssocID="{7538A5EF-4623-45FB-A918-9DBDB5157D95}" presName="spaceRect" presStyleCnt="0"/>
      <dgm:spPr/>
    </dgm:pt>
    <dgm:pt modelId="{08F1D9B6-D998-453B-A655-7BF70737540E}" type="pres">
      <dgm:prSet presAssocID="{7538A5EF-4623-45FB-A918-9DBDB5157D95}" presName="textRect" presStyleLbl="revTx" presStyleIdx="1" presStyleCnt="8">
        <dgm:presLayoutVars>
          <dgm:chMax val="1"/>
          <dgm:chPref val="1"/>
        </dgm:presLayoutVars>
      </dgm:prSet>
      <dgm:spPr/>
    </dgm:pt>
    <dgm:pt modelId="{5412BEA7-FA84-49CE-A847-13A2414E9EC1}" type="pres">
      <dgm:prSet presAssocID="{F973793F-E209-4353-BB98-D58E5820E7F6}" presName="sibTrans" presStyleLbl="sibTrans2D1" presStyleIdx="0" presStyleCnt="0"/>
      <dgm:spPr/>
    </dgm:pt>
    <dgm:pt modelId="{F198AE15-7F3C-4DA9-AD86-9C885A9E1EF3}" type="pres">
      <dgm:prSet presAssocID="{EE5996E1-7469-4A03-9C6F-B859D189F469}" presName="compNode" presStyleCnt="0"/>
      <dgm:spPr/>
    </dgm:pt>
    <dgm:pt modelId="{4CB35871-62F4-4AAA-A909-5712B0571F8D}" type="pres">
      <dgm:prSet presAssocID="{EE5996E1-7469-4A03-9C6F-B859D189F469}" presName="iconBgRect" presStyleLbl="bgShp" presStyleIdx="2" presStyleCnt="8"/>
      <dgm:spPr/>
    </dgm:pt>
    <dgm:pt modelId="{6D8053C8-28D6-495A-AFC0-83294855BD24}" type="pres">
      <dgm:prSet presAssocID="{EE5996E1-7469-4A03-9C6F-B859D189F4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BB4BC4DB-21EC-4F5F-B058-24181258BA94}" type="pres">
      <dgm:prSet presAssocID="{EE5996E1-7469-4A03-9C6F-B859D189F469}" presName="spaceRect" presStyleCnt="0"/>
      <dgm:spPr/>
    </dgm:pt>
    <dgm:pt modelId="{8E2CC1C3-2F5C-45C3-94C1-00D42F6AAF9C}" type="pres">
      <dgm:prSet presAssocID="{EE5996E1-7469-4A03-9C6F-B859D189F469}" presName="textRect" presStyleLbl="revTx" presStyleIdx="2" presStyleCnt="8">
        <dgm:presLayoutVars>
          <dgm:chMax val="1"/>
          <dgm:chPref val="1"/>
        </dgm:presLayoutVars>
      </dgm:prSet>
      <dgm:spPr/>
    </dgm:pt>
    <dgm:pt modelId="{98E51E3F-D647-4E02-A427-D78AF63EA82E}" type="pres">
      <dgm:prSet presAssocID="{29C17219-E252-4CB6-9061-BC7E9135B4AB}" presName="sibTrans" presStyleLbl="sibTrans2D1" presStyleIdx="0" presStyleCnt="0"/>
      <dgm:spPr/>
    </dgm:pt>
    <dgm:pt modelId="{09B30AB2-9CF1-4040-8A6D-CFD55ADF8337}" type="pres">
      <dgm:prSet presAssocID="{1408BF43-8BD6-4E34-8A1E-9860BA5D7315}" presName="compNode" presStyleCnt="0"/>
      <dgm:spPr/>
    </dgm:pt>
    <dgm:pt modelId="{73AD103C-E6DB-4AB9-868A-CFB1562C2D9F}" type="pres">
      <dgm:prSet presAssocID="{1408BF43-8BD6-4E34-8A1E-9860BA5D7315}" presName="iconBgRect" presStyleLbl="bgShp" presStyleIdx="3" presStyleCnt="8"/>
      <dgm:spPr/>
    </dgm:pt>
    <dgm:pt modelId="{C7E2ED0E-9C6E-429A-ACD4-B6FF9193DC19}" type="pres">
      <dgm:prSet presAssocID="{1408BF43-8BD6-4E34-8A1E-9860BA5D731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3F22BDE-61BC-4B3E-AE73-83464DD2F640}" type="pres">
      <dgm:prSet presAssocID="{1408BF43-8BD6-4E34-8A1E-9860BA5D7315}" presName="spaceRect" presStyleCnt="0"/>
      <dgm:spPr/>
    </dgm:pt>
    <dgm:pt modelId="{DB3BCC3E-393B-4D02-A5F6-A3AC2BB1A331}" type="pres">
      <dgm:prSet presAssocID="{1408BF43-8BD6-4E34-8A1E-9860BA5D7315}" presName="textRect" presStyleLbl="revTx" presStyleIdx="3" presStyleCnt="8">
        <dgm:presLayoutVars>
          <dgm:chMax val="1"/>
          <dgm:chPref val="1"/>
        </dgm:presLayoutVars>
      </dgm:prSet>
      <dgm:spPr/>
    </dgm:pt>
    <dgm:pt modelId="{A71B1933-0B74-47F7-B215-89529AACE58C}" type="pres">
      <dgm:prSet presAssocID="{2B560642-3B7B-45A5-BA45-F1D2372884FC}" presName="sibTrans" presStyleLbl="sibTrans2D1" presStyleIdx="0" presStyleCnt="0"/>
      <dgm:spPr/>
    </dgm:pt>
    <dgm:pt modelId="{A8BFF7CB-993B-4BA0-9652-5ED397DB0490}" type="pres">
      <dgm:prSet presAssocID="{538152EF-2862-4660-AD89-7E6C58B9513E}" presName="compNode" presStyleCnt="0"/>
      <dgm:spPr/>
    </dgm:pt>
    <dgm:pt modelId="{0E0066E2-137B-4ED4-8AA3-A4EC7043E39B}" type="pres">
      <dgm:prSet presAssocID="{538152EF-2862-4660-AD89-7E6C58B9513E}" presName="iconBgRect" presStyleLbl="bgShp" presStyleIdx="4" presStyleCnt="8"/>
      <dgm:spPr/>
    </dgm:pt>
    <dgm:pt modelId="{EC5FB6F3-6FCE-415A-9BFD-6423CAA94D1E}" type="pres">
      <dgm:prSet presAssocID="{538152EF-2862-4660-AD89-7E6C58B9513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9F0C70D2-9D78-4DA8-960B-53279019BA3D}" type="pres">
      <dgm:prSet presAssocID="{538152EF-2862-4660-AD89-7E6C58B9513E}" presName="spaceRect" presStyleCnt="0"/>
      <dgm:spPr/>
    </dgm:pt>
    <dgm:pt modelId="{84433A04-BA7E-498C-A71E-E80E59A12822}" type="pres">
      <dgm:prSet presAssocID="{538152EF-2862-4660-AD89-7E6C58B9513E}" presName="textRect" presStyleLbl="revTx" presStyleIdx="4" presStyleCnt="8">
        <dgm:presLayoutVars>
          <dgm:chMax val="1"/>
          <dgm:chPref val="1"/>
        </dgm:presLayoutVars>
      </dgm:prSet>
      <dgm:spPr/>
    </dgm:pt>
    <dgm:pt modelId="{634227AC-34A5-4FCF-9D31-8635E4666412}" type="pres">
      <dgm:prSet presAssocID="{CCCF492A-986D-4B24-BB04-C728BF18F214}" presName="sibTrans" presStyleLbl="sibTrans2D1" presStyleIdx="0" presStyleCnt="0"/>
      <dgm:spPr/>
    </dgm:pt>
    <dgm:pt modelId="{726DDE4F-A94D-4778-9735-B98C51EF014A}" type="pres">
      <dgm:prSet presAssocID="{C47AAB39-DD72-46D7-88FA-BC64D242391C}" presName="compNode" presStyleCnt="0"/>
      <dgm:spPr/>
    </dgm:pt>
    <dgm:pt modelId="{EA0E334D-1746-40CC-8A73-2A5D4B61E967}" type="pres">
      <dgm:prSet presAssocID="{C47AAB39-DD72-46D7-88FA-BC64D242391C}" presName="iconBgRect" presStyleLbl="bgShp" presStyleIdx="5" presStyleCnt="8"/>
      <dgm:spPr/>
    </dgm:pt>
    <dgm:pt modelId="{BD32F6AA-52F5-40BE-BA39-F69E9538FA2A}" type="pres">
      <dgm:prSet presAssocID="{C47AAB39-DD72-46D7-88FA-BC64D242391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FC5F01B-7F01-4099-9AA5-77F2399E7D83}" type="pres">
      <dgm:prSet presAssocID="{C47AAB39-DD72-46D7-88FA-BC64D242391C}" presName="spaceRect" presStyleCnt="0"/>
      <dgm:spPr/>
    </dgm:pt>
    <dgm:pt modelId="{ACAD1A7C-4FAA-48A9-9F12-5F01D9F2D5AF}" type="pres">
      <dgm:prSet presAssocID="{C47AAB39-DD72-46D7-88FA-BC64D242391C}" presName="textRect" presStyleLbl="revTx" presStyleIdx="5" presStyleCnt="8">
        <dgm:presLayoutVars>
          <dgm:chMax val="1"/>
          <dgm:chPref val="1"/>
        </dgm:presLayoutVars>
      </dgm:prSet>
      <dgm:spPr/>
    </dgm:pt>
    <dgm:pt modelId="{604B2F4C-5A41-4276-B13A-82C7904DE2C4}" type="pres">
      <dgm:prSet presAssocID="{443D8A97-E9BE-4956-85B5-1AF5128BCD83}" presName="sibTrans" presStyleLbl="sibTrans2D1" presStyleIdx="0" presStyleCnt="0"/>
      <dgm:spPr/>
    </dgm:pt>
    <dgm:pt modelId="{C02C3134-3F53-48F4-A630-8ADDAC0D38CE}" type="pres">
      <dgm:prSet presAssocID="{1CFC580C-E1E0-46B5-9ECE-542B07BFBDF3}" presName="compNode" presStyleCnt="0"/>
      <dgm:spPr/>
    </dgm:pt>
    <dgm:pt modelId="{A81D0A81-4D01-4DAA-BEC7-0BDBB16EA8E7}" type="pres">
      <dgm:prSet presAssocID="{1CFC580C-E1E0-46B5-9ECE-542B07BFBDF3}" presName="iconBgRect" presStyleLbl="bgShp" presStyleIdx="6" presStyleCnt="8"/>
      <dgm:spPr/>
    </dgm:pt>
    <dgm:pt modelId="{489E268C-7934-4933-8B60-3A9A1BFECE02}" type="pres">
      <dgm:prSet presAssocID="{1CFC580C-E1E0-46B5-9ECE-542B07BFBDF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0E2DD5B-3287-4C7B-9B10-B0EA457A6094}" type="pres">
      <dgm:prSet presAssocID="{1CFC580C-E1E0-46B5-9ECE-542B07BFBDF3}" presName="spaceRect" presStyleCnt="0"/>
      <dgm:spPr/>
    </dgm:pt>
    <dgm:pt modelId="{446BDA61-DBCF-4879-B6AF-EE7A195DAF96}" type="pres">
      <dgm:prSet presAssocID="{1CFC580C-E1E0-46B5-9ECE-542B07BFBDF3}" presName="textRect" presStyleLbl="revTx" presStyleIdx="6" presStyleCnt="8">
        <dgm:presLayoutVars>
          <dgm:chMax val="1"/>
          <dgm:chPref val="1"/>
        </dgm:presLayoutVars>
      </dgm:prSet>
      <dgm:spPr/>
    </dgm:pt>
    <dgm:pt modelId="{86EB440E-EA5E-499D-9E97-D1CE41618E1F}" type="pres">
      <dgm:prSet presAssocID="{7CBAA1B7-8816-4FC0-A494-8A6BB06408DE}" presName="sibTrans" presStyleLbl="sibTrans2D1" presStyleIdx="0" presStyleCnt="0"/>
      <dgm:spPr/>
    </dgm:pt>
    <dgm:pt modelId="{610F36F4-449E-40C3-BB29-8A4CA159F816}" type="pres">
      <dgm:prSet presAssocID="{800FF624-5064-432A-9FFA-8D4095D98089}" presName="compNode" presStyleCnt="0"/>
      <dgm:spPr/>
    </dgm:pt>
    <dgm:pt modelId="{A5A142DE-EFA7-4834-924E-4ED3044B7B44}" type="pres">
      <dgm:prSet presAssocID="{800FF624-5064-432A-9FFA-8D4095D98089}" presName="iconBgRect" presStyleLbl="bgShp" presStyleIdx="7" presStyleCnt="8"/>
      <dgm:spPr/>
    </dgm:pt>
    <dgm:pt modelId="{B093999E-1AD2-492F-9FC7-B7F88A70BC3D}" type="pres">
      <dgm:prSet presAssocID="{800FF624-5064-432A-9FFA-8D4095D9808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98EE46A-154D-4532-A74E-C9B1EEB6EB98}" type="pres">
      <dgm:prSet presAssocID="{800FF624-5064-432A-9FFA-8D4095D98089}" presName="spaceRect" presStyleCnt="0"/>
      <dgm:spPr/>
    </dgm:pt>
    <dgm:pt modelId="{92687205-E430-46CD-9D36-7410FB92FFEA}" type="pres">
      <dgm:prSet presAssocID="{800FF624-5064-432A-9FFA-8D4095D9808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DFAC606-6B75-4F8F-BE58-F3D4CC78393D}" type="presOf" srcId="{A43E4408-9DAC-4037-88C3-17F9340ED115}" destId="{878327F1-ED3C-411A-8631-C918AFF83C44}" srcOrd="0" destOrd="0" presId="urn:microsoft.com/office/officeart/2018/2/layout/IconCircleList"/>
    <dgm:cxn modelId="{88563713-13F8-46B8-9D15-EC0ED65FC96F}" type="presOf" srcId="{1408BF43-8BD6-4E34-8A1E-9860BA5D7315}" destId="{DB3BCC3E-393B-4D02-A5F6-A3AC2BB1A331}" srcOrd="0" destOrd="0" presId="urn:microsoft.com/office/officeart/2018/2/layout/IconCircleList"/>
    <dgm:cxn modelId="{09BA1F25-EC55-490C-AE67-5CE5A33792C6}" type="presOf" srcId="{443D8A97-E9BE-4956-85B5-1AF5128BCD83}" destId="{604B2F4C-5A41-4276-B13A-82C7904DE2C4}" srcOrd="0" destOrd="0" presId="urn:microsoft.com/office/officeart/2018/2/layout/IconCircleList"/>
    <dgm:cxn modelId="{5D0C0930-217F-472C-AC85-1A9D097DADBF}" type="presOf" srcId="{1CFC580C-E1E0-46B5-9ECE-542B07BFBDF3}" destId="{446BDA61-DBCF-4879-B6AF-EE7A195DAF96}" srcOrd="0" destOrd="0" presId="urn:microsoft.com/office/officeart/2018/2/layout/IconCircleList"/>
    <dgm:cxn modelId="{0530F25B-948C-4455-A903-C7E639C913FB}" type="presOf" srcId="{EE5996E1-7469-4A03-9C6F-B859D189F469}" destId="{8E2CC1C3-2F5C-45C3-94C1-00D42F6AAF9C}" srcOrd="0" destOrd="0" presId="urn:microsoft.com/office/officeart/2018/2/layout/IconCircleList"/>
    <dgm:cxn modelId="{5C475747-0C7E-4B6C-A28C-DE8E0A516358}" srcId="{F16CC050-4BE0-46F5-86A1-1D0F478CACED}" destId="{538152EF-2862-4660-AD89-7E6C58B9513E}" srcOrd="4" destOrd="0" parTransId="{F8ABFB82-F278-4E0A-ADCC-6F4F9EC34842}" sibTransId="{CCCF492A-986D-4B24-BB04-C728BF18F214}"/>
    <dgm:cxn modelId="{3804E570-4FA1-4240-AF61-CB0A46DB4A0C}" type="presOf" srcId="{800FF624-5064-432A-9FFA-8D4095D98089}" destId="{92687205-E430-46CD-9D36-7410FB92FFEA}" srcOrd="0" destOrd="0" presId="urn:microsoft.com/office/officeart/2018/2/layout/IconCircleList"/>
    <dgm:cxn modelId="{4B980357-9ACA-4CA8-920D-320BBD4213AA}" srcId="{F16CC050-4BE0-46F5-86A1-1D0F478CACED}" destId="{C47AAB39-DD72-46D7-88FA-BC64D242391C}" srcOrd="5" destOrd="0" parTransId="{B51570E0-D5EB-4E75-8596-BD99567CA1F0}" sibTransId="{443D8A97-E9BE-4956-85B5-1AF5128BCD83}"/>
    <dgm:cxn modelId="{1547637A-5621-4319-B55B-4E8911C76E3F}" type="presOf" srcId="{2B560642-3B7B-45A5-BA45-F1D2372884FC}" destId="{A71B1933-0B74-47F7-B215-89529AACE58C}" srcOrd="0" destOrd="0" presId="urn:microsoft.com/office/officeart/2018/2/layout/IconCircleList"/>
    <dgm:cxn modelId="{15D9087E-0E18-4101-B44A-5B59BA96EBB3}" srcId="{F16CC050-4BE0-46F5-86A1-1D0F478CACED}" destId="{EE5996E1-7469-4A03-9C6F-B859D189F469}" srcOrd="2" destOrd="0" parTransId="{62A7E95C-ED8F-461F-9A6C-B7B5F38926AA}" sibTransId="{29C17219-E252-4CB6-9061-BC7E9135B4AB}"/>
    <dgm:cxn modelId="{563F7A85-32E7-4E10-B931-D3F626751E50}" type="presOf" srcId="{F973793F-E209-4353-BB98-D58E5820E7F6}" destId="{5412BEA7-FA84-49CE-A847-13A2414E9EC1}" srcOrd="0" destOrd="0" presId="urn:microsoft.com/office/officeart/2018/2/layout/IconCircleList"/>
    <dgm:cxn modelId="{3D31A28A-434F-45C4-A53A-82C55DC5CC48}" srcId="{F16CC050-4BE0-46F5-86A1-1D0F478CACED}" destId="{1408BF43-8BD6-4E34-8A1E-9860BA5D7315}" srcOrd="3" destOrd="0" parTransId="{8896CCE8-F474-4DBF-B440-0E619DD2D4DD}" sibTransId="{2B560642-3B7B-45A5-BA45-F1D2372884FC}"/>
    <dgm:cxn modelId="{685FAA8A-F3DC-40F9-90AC-B52EB7823DAF}" type="presOf" srcId="{7CBAA1B7-8816-4FC0-A494-8A6BB06408DE}" destId="{86EB440E-EA5E-499D-9E97-D1CE41618E1F}" srcOrd="0" destOrd="0" presId="urn:microsoft.com/office/officeart/2018/2/layout/IconCircleList"/>
    <dgm:cxn modelId="{1A86B69A-8E39-47BE-B8E0-59F6AF6B958F}" type="presOf" srcId="{56941DC7-5C78-477F-B649-3E628B9A0A0A}" destId="{BC383651-FB59-4D60-AD44-13557813A744}" srcOrd="0" destOrd="0" presId="urn:microsoft.com/office/officeart/2018/2/layout/IconCircleList"/>
    <dgm:cxn modelId="{E90497A1-52F2-4248-89A5-86A4AD491B7F}" srcId="{F16CC050-4BE0-46F5-86A1-1D0F478CACED}" destId="{800FF624-5064-432A-9FFA-8D4095D98089}" srcOrd="7" destOrd="0" parTransId="{66BD1A33-97E0-46BD-A8B6-F41FBA982520}" sibTransId="{FE7CAEC8-F921-4335-9672-AC0D10209C77}"/>
    <dgm:cxn modelId="{79EDF2B0-133C-419B-B3F2-20A8129E9219}" srcId="{F16CC050-4BE0-46F5-86A1-1D0F478CACED}" destId="{7538A5EF-4623-45FB-A918-9DBDB5157D95}" srcOrd="1" destOrd="0" parTransId="{B23E9351-1E00-4B79-BA61-E733AA434518}" sibTransId="{F973793F-E209-4353-BB98-D58E5820E7F6}"/>
    <dgm:cxn modelId="{BC1579BB-87C8-4CB4-BBAF-2644DE4C5308}" srcId="{F16CC050-4BE0-46F5-86A1-1D0F478CACED}" destId="{1CFC580C-E1E0-46B5-9ECE-542B07BFBDF3}" srcOrd="6" destOrd="0" parTransId="{DB3D1DDF-B7EB-4505-9512-74A4E7A78D75}" sibTransId="{7CBAA1B7-8816-4FC0-A494-8A6BB06408DE}"/>
    <dgm:cxn modelId="{DA3527C0-A3A8-4282-99F0-1A181960EE56}" type="presOf" srcId="{CCCF492A-986D-4B24-BB04-C728BF18F214}" destId="{634227AC-34A5-4FCF-9D31-8635E4666412}" srcOrd="0" destOrd="0" presId="urn:microsoft.com/office/officeart/2018/2/layout/IconCircleList"/>
    <dgm:cxn modelId="{70275DCC-625E-47BD-99B2-5701BC684701}" type="presOf" srcId="{29C17219-E252-4CB6-9061-BC7E9135B4AB}" destId="{98E51E3F-D647-4E02-A427-D78AF63EA82E}" srcOrd="0" destOrd="0" presId="urn:microsoft.com/office/officeart/2018/2/layout/IconCircleList"/>
    <dgm:cxn modelId="{E36561DC-0651-4CC2-AA56-1E409CDA684F}" type="presOf" srcId="{C47AAB39-DD72-46D7-88FA-BC64D242391C}" destId="{ACAD1A7C-4FAA-48A9-9F12-5F01D9F2D5AF}" srcOrd="0" destOrd="0" presId="urn:microsoft.com/office/officeart/2018/2/layout/IconCircleList"/>
    <dgm:cxn modelId="{1E0183E8-870E-44FF-9194-BFCFD85ACEE9}" type="presOf" srcId="{7538A5EF-4623-45FB-A918-9DBDB5157D95}" destId="{08F1D9B6-D998-453B-A655-7BF70737540E}" srcOrd="0" destOrd="0" presId="urn:microsoft.com/office/officeart/2018/2/layout/IconCircleList"/>
    <dgm:cxn modelId="{59B893EA-383B-46AF-8632-BC0B90DACB1F}" type="presOf" srcId="{538152EF-2862-4660-AD89-7E6C58B9513E}" destId="{84433A04-BA7E-498C-A71E-E80E59A12822}" srcOrd="0" destOrd="0" presId="urn:microsoft.com/office/officeart/2018/2/layout/IconCircleList"/>
    <dgm:cxn modelId="{9F155BF1-9C03-4DA4-B432-53907E652413}" type="presOf" srcId="{F16CC050-4BE0-46F5-86A1-1D0F478CACED}" destId="{D47814F4-EE0F-479C-973E-117E6CB68AA2}" srcOrd="0" destOrd="0" presId="urn:microsoft.com/office/officeart/2018/2/layout/IconCircleList"/>
    <dgm:cxn modelId="{247F83FB-FBC8-4A2A-ABDF-CC213A3F2658}" srcId="{F16CC050-4BE0-46F5-86A1-1D0F478CACED}" destId="{A43E4408-9DAC-4037-88C3-17F9340ED115}" srcOrd="0" destOrd="0" parTransId="{10DD03BE-CCF9-4B1C-A60B-7351C2643101}" sibTransId="{56941DC7-5C78-477F-B649-3E628B9A0A0A}"/>
    <dgm:cxn modelId="{B158E347-28A6-4F72-9F11-C2A7FC258295}" type="presParOf" srcId="{D47814F4-EE0F-479C-973E-117E6CB68AA2}" destId="{1F222DC2-E6DA-4289-95D7-AAD3C4D87F3B}" srcOrd="0" destOrd="0" presId="urn:microsoft.com/office/officeart/2018/2/layout/IconCircleList"/>
    <dgm:cxn modelId="{9993B52C-1105-4DE6-9419-887733C999AA}" type="presParOf" srcId="{1F222DC2-E6DA-4289-95D7-AAD3C4D87F3B}" destId="{4C8EFB21-F7E8-429E-AEE1-2AA8A6D3ADDB}" srcOrd="0" destOrd="0" presId="urn:microsoft.com/office/officeart/2018/2/layout/IconCircleList"/>
    <dgm:cxn modelId="{4ABA3B93-9AB1-4A5C-9172-6A8023F0CAB1}" type="presParOf" srcId="{4C8EFB21-F7E8-429E-AEE1-2AA8A6D3ADDB}" destId="{3E38CBDB-1429-48FA-8300-38B55C580D58}" srcOrd="0" destOrd="0" presId="urn:microsoft.com/office/officeart/2018/2/layout/IconCircleList"/>
    <dgm:cxn modelId="{91E9DABD-A899-4A10-A1C8-01483C38A5BA}" type="presParOf" srcId="{4C8EFB21-F7E8-429E-AEE1-2AA8A6D3ADDB}" destId="{18656F37-3DF1-4D54-AEEE-0B8DD95B43BA}" srcOrd="1" destOrd="0" presId="urn:microsoft.com/office/officeart/2018/2/layout/IconCircleList"/>
    <dgm:cxn modelId="{5603FE1E-D963-42FD-B001-1611416853C7}" type="presParOf" srcId="{4C8EFB21-F7E8-429E-AEE1-2AA8A6D3ADDB}" destId="{04400E9E-CD09-465B-AF70-854289DD12AF}" srcOrd="2" destOrd="0" presId="urn:microsoft.com/office/officeart/2018/2/layout/IconCircleList"/>
    <dgm:cxn modelId="{CBCEB1FC-34CC-4E7D-856D-D14EEB259F23}" type="presParOf" srcId="{4C8EFB21-F7E8-429E-AEE1-2AA8A6D3ADDB}" destId="{878327F1-ED3C-411A-8631-C918AFF83C44}" srcOrd="3" destOrd="0" presId="urn:microsoft.com/office/officeart/2018/2/layout/IconCircleList"/>
    <dgm:cxn modelId="{6983A8CF-2796-4ECC-BA1B-A29A490A8382}" type="presParOf" srcId="{1F222DC2-E6DA-4289-95D7-AAD3C4D87F3B}" destId="{BC383651-FB59-4D60-AD44-13557813A744}" srcOrd="1" destOrd="0" presId="urn:microsoft.com/office/officeart/2018/2/layout/IconCircleList"/>
    <dgm:cxn modelId="{595026A2-343D-4FCC-87D7-D311AC3FB97F}" type="presParOf" srcId="{1F222DC2-E6DA-4289-95D7-AAD3C4D87F3B}" destId="{9FDA344F-9F99-471C-996E-16EA1F7F4F64}" srcOrd="2" destOrd="0" presId="urn:microsoft.com/office/officeart/2018/2/layout/IconCircleList"/>
    <dgm:cxn modelId="{75AF5B33-FE91-4318-9881-6FC3354F6E4E}" type="presParOf" srcId="{9FDA344F-9F99-471C-996E-16EA1F7F4F64}" destId="{A5E0CC3A-9C72-48EA-88D7-078B67C7EBC4}" srcOrd="0" destOrd="0" presId="urn:microsoft.com/office/officeart/2018/2/layout/IconCircleList"/>
    <dgm:cxn modelId="{75FFF067-DBD4-4403-9E6C-C5F395D21990}" type="presParOf" srcId="{9FDA344F-9F99-471C-996E-16EA1F7F4F64}" destId="{B863B846-A8A5-421E-8057-32065208D005}" srcOrd="1" destOrd="0" presId="urn:microsoft.com/office/officeart/2018/2/layout/IconCircleList"/>
    <dgm:cxn modelId="{E13B9122-D561-42A7-AF57-43887CB01912}" type="presParOf" srcId="{9FDA344F-9F99-471C-996E-16EA1F7F4F64}" destId="{D296ED74-951F-4004-85CC-C16DDF82BC81}" srcOrd="2" destOrd="0" presId="urn:microsoft.com/office/officeart/2018/2/layout/IconCircleList"/>
    <dgm:cxn modelId="{F03AAC03-BA18-457A-8C2E-209B3B9C3281}" type="presParOf" srcId="{9FDA344F-9F99-471C-996E-16EA1F7F4F64}" destId="{08F1D9B6-D998-453B-A655-7BF70737540E}" srcOrd="3" destOrd="0" presId="urn:microsoft.com/office/officeart/2018/2/layout/IconCircleList"/>
    <dgm:cxn modelId="{7EFF4FA2-CFEF-4EC6-95FC-683B5A3B91C9}" type="presParOf" srcId="{1F222DC2-E6DA-4289-95D7-AAD3C4D87F3B}" destId="{5412BEA7-FA84-49CE-A847-13A2414E9EC1}" srcOrd="3" destOrd="0" presId="urn:microsoft.com/office/officeart/2018/2/layout/IconCircleList"/>
    <dgm:cxn modelId="{602266FE-2A84-4BC6-80E0-19B0FEFB3573}" type="presParOf" srcId="{1F222DC2-E6DA-4289-95D7-AAD3C4D87F3B}" destId="{F198AE15-7F3C-4DA9-AD86-9C885A9E1EF3}" srcOrd="4" destOrd="0" presId="urn:microsoft.com/office/officeart/2018/2/layout/IconCircleList"/>
    <dgm:cxn modelId="{EBB473C4-21E8-4D4F-8B5B-0FD854DCE3C9}" type="presParOf" srcId="{F198AE15-7F3C-4DA9-AD86-9C885A9E1EF3}" destId="{4CB35871-62F4-4AAA-A909-5712B0571F8D}" srcOrd="0" destOrd="0" presId="urn:microsoft.com/office/officeart/2018/2/layout/IconCircleList"/>
    <dgm:cxn modelId="{5A01CEE1-D3C4-4B5E-A79E-F8018FEE1D9E}" type="presParOf" srcId="{F198AE15-7F3C-4DA9-AD86-9C885A9E1EF3}" destId="{6D8053C8-28D6-495A-AFC0-83294855BD24}" srcOrd="1" destOrd="0" presId="urn:microsoft.com/office/officeart/2018/2/layout/IconCircleList"/>
    <dgm:cxn modelId="{C4D0BB2D-9036-41BA-AA27-A1C9FF9529C8}" type="presParOf" srcId="{F198AE15-7F3C-4DA9-AD86-9C885A9E1EF3}" destId="{BB4BC4DB-21EC-4F5F-B058-24181258BA94}" srcOrd="2" destOrd="0" presId="urn:microsoft.com/office/officeart/2018/2/layout/IconCircleList"/>
    <dgm:cxn modelId="{9E66DBB6-375F-43CE-8FA2-5CFC517945BF}" type="presParOf" srcId="{F198AE15-7F3C-4DA9-AD86-9C885A9E1EF3}" destId="{8E2CC1C3-2F5C-45C3-94C1-00D42F6AAF9C}" srcOrd="3" destOrd="0" presId="urn:microsoft.com/office/officeart/2018/2/layout/IconCircleList"/>
    <dgm:cxn modelId="{BFAB8980-ED6A-4ED7-B467-03DA09034DB7}" type="presParOf" srcId="{1F222DC2-E6DA-4289-95D7-AAD3C4D87F3B}" destId="{98E51E3F-D647-4E02-A427-D78AF63EA82E}" srcOrd="5" destOrd="0" presId="urn:microsoft.com/office/officeart/2018/2/layout/IconCircleList"/>
    <dgm:cxn modelId="{10DF8256-F808-4DC7-A855-04AB76532D63}" type="presParOf" srcId="{1F222DC2-E6DA-4289-95D7-AAD3C4D87F3B}" destId="{09B30AB2-9CF1-4040-8A6D-CFD55ADF8337}" srcOrd="6" destOrd="0" presId="urn:microsoft.com/office/officeart/2018/2/layout/IconCircleList"/>
    <dgm:cxn modelId="{54BEE509-83F1-4C6C-A831-D17124314DFE}" type="presParOf" srcId="{09B30AB2-9CF1-4040-8A6D-CFD55ADF8337}" destId="{73AD103C-E6DB-4AB9-868A-CFB1562C2D9F}" srcOrd="0" destOrd="0" presId="urn:microsoft.com/office/officeart/2018/2/layout/IconCircleList"/>
    <dgm:cxn modelId="{6F32B4AE-8870-4A87-A1F8-F6DB588E1FB4}" type="presParOf" srcId="{09B30AB2-9CF1-4040-8A6D-CFD55ADF8337}" destId="{C7E2ED0E-9C6E-429A-ACD4-B6FF9193DC19}" srcOrd="1" destOrd="0" presId="urn:microsoft.com/office/officeart/2018/2/layout/IconCircleList"/>
    <dgm:cxn modelId="{80E38EC5-EC39-41F7-902D-FA120528D2B1}" type="presParOf" srcId="{09B30AB2-9CF1-4040-8A6D-CFD55ADF8337}" destId="{D3F22BDE-61BC-4B3E-AE73-83464DD2F640}" srcOrd="2" destOrd="0" presId="urn:microsoft.com/office/officeart/2018/2/layout/IconCircleList"/>
    <dgm:cxn modelId="{9C643446-AB16-4E7E-AC5C-AAEBC2FB6DD6}" type="presParOf" srcId="{09B30AB2-9CF1-4040-8A6D-CFD55ADF8337}" destId="{DB3BCC3E-393B-4D02-A5F6-A3AC2BB1A331}" srcOrd="3" destOrd="0" presId="urn:microsoft.com/office/officeart/2018/2/layout/IconCircleList"/>
    <dgm:cxn modelId="{5E2374D7-AACA-44CA-B9A5-EC5A3BD47014}" type="presParOf" srcId="{1F222DC2-E6DA-4289-95D7-AAD3C4D87F3B}" destId="{A71B1933-0B74-47F7-B215-89529AACE58C}" srcOrd="7" destOrd="0" presId="urn:microsoft.com/office/officeart/2018/2/layout/IconCircleList"/>
    <dgm:cxn modelId="{DD394E05-38D2-4EBF-9C84-E1FEF53FCE47}" type="presParOf" srcId="{1F222DC2-E6DA-4289-95D7-AAD3C4D87F3B}" destId="{A8BFF7CB-993B-4BA0-9652-5ED397DB0490}" srcOrd="8" destOrd="0" presId="urn:microsoft.com/office/officeart/2018/2/layout/IconCircleList"/>
    <dgm:cxn modelId="{1B1EA3CE-12D8-4876-A6C2-E6225DEE4E0E}" type="presParOf" srcId="{A8BFF7CB-993B-4BA0-9652-5ED397DB0490}" destId="{0E0066E2-137B-4ED4-8AA3-A4EC7043E39B}" srcOrd="0" destOrd="0" presId="urn:microsoft.com/office/officeart/2018/2/layout/IconCircleList"/>
    <dgm:cxn modelId="{5B3A83DC-26EC-43E5-9AE7-C4A7AB4D2B60}" type="presParOf" srcId="{A8BFF7CB-993B-4BA0-9652-5ED397DB0490}" destId="{EC5FB6F3-6FCE-415A-9BFD-6423CAA94D1E}" srcOrd="1" destOrd="0" presId="urn:microsoft.com/office/officeart/2018/2/layout/IconCircleList"/>
    <dgm:cxn modelId="{EB5F839B-32E6-4785-BF36-6ADB06F1E63D}" type="presParOf" srcId="{A8BFF7CB-993B-4BA0-9652-5ED397DB0490}" destId="{9F0C70D2-9D78-4DA8-960B-53279019BA3D}" srcOrd="2" destOrd="0" presId="urn:microsoft.com/office/officeart/2018/2/layout/IconCircleList"/>
    <dgm:cxn modelId="{291F83F6-4E0D-40FF-8470-DE637F6FEA04}" type="presParOf" srcId="{A8BFF7CB-993B-4BA0-9652-5ED397DB0490}" destId="{84433A04-BA7E-498C-A71E-E80E59A12822}" srcOrd="3" destOrd="0" presId="urn:microsoft.com/office/officeart/2018/2/layout/IconCircleList"/>
    <dgm:cxn modelId="{A7905B11-185E-4DBA-8658-7D3467167962}" type="presParOf" srcId="{1F222DC2-E6DA-4289-95D7-AAD3C4D87F3B}" destId="{634227AC-34A5-4FCF-9D31-8635E4666412}" srcOrd="9" destOrd="0" presId="urn:microsoft.com/office/officeart/2018/2/layout/IconCircleList"/>
    <dgm:cxn modelId="{ED3701A7-3B48-473B-AFC4-23244071A133}" type="presParOf" srcId="{1F222DC2-E6DA-4289-95D7-AAD3C4D87F3B}" destId="{726DDE4F-A94D-4778-9735-B98C51EF014A}" srcOrd="10" destOrd="0" presId="urn:microsoft.com/office/officeart/2018/2/layout/IconCircleList"/>
    <dgm:cxn modelId="{E1A86553-0A82-4B60-9405-DC5FB217C2B6}" type="presParOf" srcId="{726DDE4F-A94D-4778-9735-B98C51EF014A}" destId="{EA0E334D-1746-40CC-8A73-2A5D4B61E967}" srcOrd="0" destOrd="0" presId="urn:microsoft.com/office/officeart/2018/2/layout/IconCircleList"/>
    <dgm:cxn modelId="{E1D33E2A-596E-4534-A0F0-269ECFA88B5F}" type="presParOf" srcId="{726DDE4F-A94D-4778-9735-B98C51EF014A}" destId="{BD32F6AA-52F5-40BE-BA39-F69E9538FA2A}" srcOrd="1" destOrd="0" presId="urn:microsoft.com/office/officeart/2018/2/layout/IconCircleList"/>
    <dgm:cxn modelId="{5429DE1D-0EF2-4B8F-A787-CD825EB68E8B}" type="presParOf" srcId="{726DDE4F-A94D-4778-9735-B98C51EF014A}" destId="{5FC5F01B-7F01-4099-9AA5-77F2399E7D83}" srcOrd="2" destOrd="0" presId="urn:microsoft.com/office/officeart/2018/2/layout/IconCircleList"/>
    <dgm:cxn modelId="{D4C589E5-D076-4A84-A8B7-3249FDF03581}" type="presParOf" srcId="{726DDE4F-A94D-4778-9735-B98C51EF014A}" destId="{ACAD1A7C-4FAA-48A9-9F12-5F01D9F2D5AF}" srcOrd="3" destOrd="0" presId="urn:microsoft.com/office/officeart/2018/2/layout/IconCircleList"/>
    <dgm:cxn modelId="{64B71805-3E19-4C60-9F05-573EE7B4BAB4}" type="presParOf" srcId="{1F222DC2-E6DA-4289-95D7-AAD3C4D87F3B}" destId="{604B2F4C-5A41-4276-B13A-82C7904DE2C4}" srcOrd="11" destOrd="0" presId="urn:microsoft.com/office/officeart/2018/2/layout/IconCircleList"/>
    <dgm:cxn modelId="{71A2364B-B905-4CFA-9500-D5158E29B130}" type="presParOf" srcId="{1F222DC2-E6DA-4289-95D7-AAD3C4D87F3B}" destId="{C02C3134-3F53-48F4-A630-8ADDAC0D38CE}" srcOrd="12" destOrd="0" presId="urn:microsoft.com/office/officeart/2018/2/layout/IconCircleList"/>
    <dgm:cxn modelId="{E6D7F8EE-8EFD-4D1B-9776-91881BC8ACD0}" type="presParOf" srcId="{C02C3134-3F53-48F4-A630-8ADDAC0D38CE}" destId="{A81D0A81-4D01-4DAA-BEC7-0BDBB16EA8E7}" srcOrd="0" destOrd="0" presId="urn:microsoft.com/office/officeart/2018/2/layout/IconCircleList"/>
    <dgm:cxn modelId="{465986C9-3A14-47FE-9E94-F4639669EE33}" type="presParOf" srcId="{C02C3134-3F53-48F4-A630-8ADDAC0D38CE}" destId="{489E268C-7934-4933-8B60-3A9A1BFECE02}" srcOrd="1" destOrd="0" presId="urn:microsoft.com/office/officeart/2018/2/layout/IconCircleList"/>
    <dgm:cxn modelId="{D98DFDE7-D970-4479-8A65-2BE5A5EC44FB}" type="presParOf" srcId="{C02C3134-3F53-48F4-A630-8ADDAC0D38CE}" destId="{90E2DD5B-3287-4C7B-9B10-B0EA457A6094}" srcOrd="2" destOrd="0" presId="urn:microsoft.com/office/officeart/2018/2/layout/IconCircleList"/>
    <dgm:cxn modelId="{7E61AB30-6D4B-45BE-8231-5EF164D5137C}" type="presParOf" srcId="{C02C3134-3F53-48F4-A630-8ADDAC0D38CE}" destId="{446BDA61-DBCF-4879-B6AF-EE7A195DAF96}" srcOrd="3" destOrd="0" presId="urn:microsoft.com/office/officeart/2018/2/layout/IconCircleList"/>
    <dgm:cxn modelId="{EF0BA7F6-9C02-4A44-ACCD-46F925B9F8B3}" type="presParOf" srcId="{1F222DC2-E6DA-4289-95D7-AAD3C4D87F3B}" destId="{86EB440E-EA5E-499D-9E97-D1CE41618E1F}" srcOrd="13" destOrd="0" presId="urn:microsoft.com/office/officeart/2018/2/layout/IconCircleList"/>
    <dgm:cxn modelId="{E73D1218-8E62-4B1A-A6C8-1ADEF7FF570C}" type="presParOf" srcId="{1F222DC2-E6DA-4289-95D7-AAD3C4D87F3B}" destId="{610F36F4-449E-40C3-BB29-8A4CA159F816}" srcOrd="14" destOrd="0" presId="urn:microsoft.com/office/officeart/2018/2/layout/IconCircleList"/>
    <dgm:cxn modelId="{D4F2DE8C-B039-45A9-9E98-9946D6ADE894}" type="presParOf" srcId="{610F36F4-449E-40C3-BB29-8A4CA159F816}" destId="{A5A142DE-EFA7-4834-924E-4ED3044B7B44}" srcOrd="0" destOrd="0" presId="urn:microsoft.com/office/officeart/2018/2/layout/IconCircleList"/>
    <dgm:cxn modelId="{97D2C885-4620-4844-9BA4-A8A27ED863BA}" type="presParOf" srcId="{610F36F4-449E-40C3-BB29-8A4CA159F816}" destId="{B093999E-1AD2-492F-9FC7-B7F88A70BC3D}" srcOrd="1" destOrd="0" presId="urn:microsoft.com/office/officeart/2018/2/layout/IconCircleList"/>
    <dgm:cxn modelId="{EF2019FD-30B5-41F5-8BEB-8CED9D3CEE1A}" type="presParOf" srcId="{610F36F4-449E-40C3-BB29-8A4CA159F816}" destId="{D98EE46A-154D-4532-A74E-C9B1EEB6EB98}" srcOrd="2" destOrd="0" presId="urn:microsoft.com/office/officeart/2018/2/layout/IconCircleList"/>
    <dgm:cxn modelId="{1D19FDA5-CE20-472C-8474-4CB3670CAFD2}" type="presParOf" srcId="{610F36F4-449E-40C3-BB29-8A4CA159F816}" destId="{92687205-E430-46CD-9D36-7410FB92FFE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D49C27-A1DB-4608-8157-1A282BBF767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5DA275B-3C7C-41C5-9E51-DA9D70FCF8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Information Security Management System (ISMS)</a:t>
          </a:r>
          <a:endParaRPr lang="en-US"/>
        </a:p>
      </dgm:t>
    </dgm:pt>
    <dgm:pt modelId="{0107755C-3F67-4FB3-83A8-A9100E44E979}" type="parTrans" cxnId="{76E0DC43-6AD8-4E32-B168-C173874047DA}">
      <dgm:prSet/>
      <dgm:spPr/>
      <dgm:t>
        <a:bodyPr/>
        <a:lstStyle/>
        <a:p>
          <a:endParaRPr lang="en-US"/>
        </a:p>
      </dgm:t>
    </dgm:pt>
    <dgm:pt modelId="{9F71C354-3F5E-4B6B-95D9-4D7232307D98}" type="sibTrans" cxnId="{76E0DC43-6AD8-4E32-B168-C173874047DA}">
      <dgm:prSet/>
      <dgm:spPr/>
      <dgm:t>
        <a:bodyPr/>
        <a:lstStyle/>
        <a:p>
          <a:endParaRPr lang="en-US"/>
        </a:p>
      </dgm:t>
    </dgm:pt>
    <dgm:pt modelId="{7D901B95-4971-4793-940C-B8DBA371DE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Designed and implemented an ISMS to establish a comprehensive foundational framework for managing and improving security processes.</a:t>
          </a:r>
          <a:endParaRPr lang="en-US"/>
        </a:p>
      </dgm:t>
    </dgm:pt>
    <dgm:pt modelId="{EDA3E8D7-6B39-4CB5-B979-F5453C8F7EBE}" type="parTrans" cxnId="{A4783E68-02EE-4EF6-AB2D-769E7D81EB6F}">
      <dgm:prSet/>
      <dgm:spPr/>
      <dgm:t>
        <a:bodyPr/>
        <a:lstStyle/>
        <a:p>
          <a:endParaRPr lang="en-US"/>
        </a:p>
      </dgm:t>
    </dgm:pt>
    <dgm:pt modelId="{69169E8C-E61B-4A82-BE99-C80663E32BD5}" type="sibTrans" cxnId="{A4783E68-02EE-4EF6-AB2D-769E7D81EB6F}">
      <dgm:prSet/>
      <dgm:spPr/>
      <dgm:t>
        <a:bodyPr/>
        <a:lstStyle/>
        <a:p>
          <a:endParaRPr lang="en-US"/>
        </a:p>
      </dgm:t>
    </dgm:pt>
    <dgm:pt modelId="{ACA2C9DB-75E0-42EB-A7F5-3A9020242A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Security Policies</a:t>
          </a:r>
          <a:endParaRPr lang="en-US"/>
        </a:p>
      </dgm:t>
    </dgm:pt>
    <dgm:pt modelId="{3DB089B5-5EE4-45A8-8DF2-7DD9881623D3}" type="parTrans" cxnId="{A61F75D9-D5A4-4A71-BDAC-0C562BDBF161}">
      <dgm:prSet/>
      <dgm:spPr/>
      <dgm:t>
        <a:bodyPr/>
        <a:lstStyle/>
        <a:p>
          <a:endParaRPr lang="en-US"/>
        </a:p>
      </dgm:t>
    </dgm:pt>
    <dgm:pt modelId="{98FE3F41-E8C3-484E-AAE5-84F732F8B067}" type="sibTrans" cxnId="{A61F75D9-D5A4-4A71-BDAC-0C562BDBF161}">
      <dgm:prSet/>
      <dgm:spPr/>
      <dgm:t>
        <a:bodyPr/>
        <a:lstStyle/>
        <a:p>
          <a:endParaRPr lang="en-US"/>
        </a:p>
      </dgm:t>
    </dgm:pt>
    <dgm:pt modelId="{F0806ABB-362E-4DF2-BB42-C407B33339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Created various security policies, including those for cryptography, data loss prevention (DLP), data classification, and endpoint security.</a:t>
          </a:r>
          <a:endParaRPr lang="en-US"/>
        </a:p>
      </dgm:t>
    </dgm:pt>
    <dgm:pt modelId="{AEA9E919-8E2D-436D-8EE7-A2BCA0438251}" type="parTrans" cxnId="{7FF8BD95-1CA2-404C-BB2E-C9D26B35B99C}">
      <dgm:prSet/>
      <dgm:spPr/>
      <dgm:t>
        <a:bodyPr/>
        <a:lstStyle/>
        <a:p>
          <a:endParaRPr lang="en-US"/>
        </a:p>
      </dgm:t>
    </dgm:pt>
    <dgm:pt modelId="{D6DF5E66-90B5-4154-8F96-F8E06326729C}" type="sibTrans" cxnId="{7FF8BD95-1CA2-404C-BB2E-C9D26B35B99C}">
      <dgm:prSet/>
      <dgm:spPr/>
      <dgm:t>
        <a:bodyPr/>
        <a:lstStyle/>
        <a:p>
          <a:endParaRPr lang="en-US"/>
        </a:p>
      </dgm:t>
    </dgm:pt>
    <dgm:pt modelId="{76DDF765-DD55-4B09-8466-4B32096392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Cybersecurity Guidelines</a:t>
          </a:r>
          <a:endParaRPr lang="en-US"/>
        </a:p>
      </dgm:t>
    </dgm:pt>
    <dgm:pt modelId="{C6A99694-F069-4D81-A595-C0054656BCA5}" type="parTrans" cxnId="{DFC24F9F-16E9-44C5-9CD1-557915752861}">
      <dgm:prSet/>
      <dgm:spPr/>
      <dgm:t>
        <a:bodyPr/>
        <a:lstStyle/>
        <a:p>
          <a:endParaRPr lang="en-US"/>
        </a:p>
      </dgm:t>
    </dgm:pt>
    <dgm:pt modelId="{08CDB6C2-8636-47F2-B1F8-03604135A52C}" type="sibTrans" cxnId="{DFC24F9F-16E9-44C5-9CD1-557915752861}">
      <dgm:prSet/>
      <dgm:spPr/>
      <dgm:t>
        <a:bodyPr/>
        <a:lstStyle/>
        <a:p>
          <a:endParaRPr lang="en-US"/>
        </a:p>
      </dgm:t>
    </dgm:pt>
    <dgm:pt modelId="{A6C7FED6-79B9-4474-80E5-CDA6ADC255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Developed comprehensive security guidelines for select project team to ensure consistent and effective security practices.</a:t>
          </a:r>
          <a:endParaRPr lang="en-US"/>
        </a:p>
      </dgm:t>
    </dgm:pt>
    <dgm:pt modelId="{0440FE4C-9A94-4324-8D73-C913A8BBCC3A}" type="parTrans" cxnId="{B0A17BF4-B558-4DD5-9348-0B20D3BEC631}">
      <dgm:prSet/>
      <dgm:spPr/>
      <dgm:t>
        <a:bodyPr/>
        <a:lstStyle/>
        <a:p>
          <a:endParaRPr lang="en-US"/>
        </a:p>
      </dgm:t>
    </dgm:pt>
    <dgm:pt modelId="{C4759B48-C834-4DE4-8FA7-E940B9D9C69E}" type="sibTrans" cxnId="{B0A17BF4-B558-4DD5-9348-0B20D3BEC631}">
      <dgm:prSet/>
      <dgm:spPr/>
      <dgm:t>
        <a:bodyPr/>
        <a:lstStyle/>
        <a:p>
          <a:endParaRPr lang="en-US"/>
        </a:p>
      </dgm:t>
    </dgm:pt>
    <dgm:pt modelId="{3D043083-FACD-45C1-A1A0-6E4003BC37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Incident Response Playbooks</a:t>
          </a:r>
          <a:endParaRPr lang="en-US"/>
        </a:p>
      </dgm:t>
    </dgm:pt>
    <dgm:pt modelId="{308EE1CF-B3E5-430B-99C0-D41D86B00D73}" type="parTrans" cxnId="{15CB11D6-30D3-4AA5-92AB-47C729A73915}">
      <dgm:prSet/>
      <dgm:spPr/>
      <dgm:t>
        <a:bodyPr/>
        <a:lstStyle/>
        <a:p>
          <a:endParaRPr lang="en-US"/>
        </a:p>
      </dgm:t>
    </dgm:pt>
    <dgm:pt modelId="{0D3D2811-182B-42CC-A0C1-D8B49C7F8295}" type="sibTrans" cxnId="{15CB11D6-30D3-4AA5-92AB-47C729A73915}">
      <dgm:prSet/>
      <dgm:spPr/>
      <dgm:t>
        <a:bodyPr/>
        <a:lstStyle/>
        <a:p>
          <a:endParaRPr lang="en-US"/>
        </a:p>
      </dgm:t>
    </dgm:pt>
    <dgm:pt modelId="{3AFC98C2-4192-4779-8222-AD96DD46C2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Designed detailed playbooks for incident response and threat hunting to standardize and streamline response efforts.</a:t>
          </a:r>
          <a:endParaRPr lang="en-US"/>
        </a:p>
      </dgm:t>
    </dgm:pt>
    <dgm:pt modelId="{044192C0-AA99-4F6F-8E4F-480364F5313D}" type="parTrans" cxnId="{9D05A6D5-8B61-4324-AF7C-DFF89DFD0B33}">
      <dgm:prSet/>
      <dgm:spPr/>
      <dgm:t>
        <a:bodyPr/>
        <a:lstStyle/>
        <a:p>
          <a:endParaRPr lang="en-US"/>
        </a:p>
      </dgm:t>
    </dgm:pt>
    <dgm:pt modelId="{E4582A02-50CF-4621-A29C-9A592F503699}" type="sibTrans" cxnId="{9D05A6D5-8B61-4324-AF7C-DFF89DFD0B33}">
      <dgm:prSet/>
      <dgm:spPr/>
      <dgm:t>
        <a:bodyPr/>
        <a:lstStyle/>
        <a:p>
          <a:endParaRPr lang="en-US"/>
        </a:p>
      </dgm:t>
    </dgm:pt>
    <dgm:pt modelId="{4523B18F-5EA8-4751-BAC9-0539B37FC38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Monitoring Strategies</a:t>
          </a:r>
          <a:endParaRPr lang="en-US"/>
        </a:p>
      </dgm:t>
    </dgm:pt>
    <dgm:pt modelId="{3F8E237A-9970-40F4-9977-AF0049FF28D9}" type="parTrans" cxnId="{97E734CC-B52F-4EBC-A4C0-8080254C59D5}">
      <dgm:prSet/>
      <dgm:spPr/>
      <dgm:t>
        <a:bodyPr/>
        <a:lstStyle/>
        <a:p>
          <a:endParaRPr lang="en-US"/>
        </a:p>
      </dgm:t>
    </dgm:pt>
    <dgm:pt modelId="{5D39B329-CDF6-43BE-8907-E53E6183D277}" type="sibTrans" cxnId="{97E734CC-B52F-4EBC-A4C0-8080254C59D5}">
      <dgm:prSet/>
      <dgm:spPr/>
      <dgm:t>
        <a:bodyPr/>
        <a:lstStyle/>
        <a:p>
          <a:endParaRPr lang="en-US"/>
        </a:p>
      </dgm:t>
    </dgm:pt>
    <dgm:pt modelId="{77258D9A-70B8-4D17-B902-D54B4F3E1A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Identified major areas of Redback Operations to be monitored and developed strategies to effectively monitor these areas.</a:t>
          </a:r>
          <a:endParaRPr lang="en-US"/>
        </a:p>
      </dgm:t>
    </dgm:pt>
    <dgm:pt modelId="{F732F3CD-4B89-4B05-BA54-1301D47BDA02}" type="parTrans" cxnId="{5FEE5FBC-2B84-4157-AD56-4D54601E6533}">
      <dgm:prSet/>
      <dgm:spPr/>
      <dgm:t>
        <a:bodyPr/>
        <a:lstStyle/>
        <a:p>
          <a:endParaRPr lang="en-US"/>
        </a:p>
      </dgm:t>
    </dgm:pt>
    <dgm:pt modelId="{045BFC94-AF2F-42F2-9D7D-D36AD5E2E0C7}" type="sibTrans" cxnId="{5FEE5FBC-2B84-4157-AD56-4D54601E6533}">
      <dgm:prSet/>
      <dgm:spPr/>
      <dgm:t>
        <a:bodyPr/>
        <a:lstStyle/>
        <a:p>
          <a:endParaRPr lang="en-US"/>
        </a:p>
      </dgm:t>
    </dgm:pt>
    <dgm:pt modelId="{9E8C9853-EAA5-44E0-A351-782545EF35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Secure Code Review Methodologies</a:t>
          </a:r>
          <a:endParaRPr lang="en-US"/>
        </a:p>
      </dgm:t>
    </dgm:pt>
    <dgm:pt modelId="{1CC1F4E8-34FE-491B-9609-C93064241225}" type="parTrans" cxnId="{E4962355-3B8F-4A55-9380-862FA2AFF75E}">
      <dgm:prSet/>
      <dgm:spPr/>
      <dgm:t>
        <a:bodyPr/>
        <a:lstStyle/>
        <a:p>
          <a:endParaRPr lang="en-US"/>
        </a:p>
      </dgm:t>
    </dgm:pt>
    <dgm:pt modelId="{923DAB67-84F4-42A7-AC09-B2CC5E0945F8}" type="sibTrans" cxnId="{E4962355-3B8F-4A55-9380-862FA2AFF75E}">
      <dgm:prSet/>
      <dgm:spPr/>
      <dgm:t>
        <a:bodyPr/>
        <a:lstStyle/>
        <a:p>
          <a:endParaRPr lang="en-US"/>
        </a:p>
      </dgm:t>
    </dgm:pt>
    <dgm:pt modelId="{A8B13EFD-3185-4613-8E86-37FB622E93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Established methodologies for conducting thorough and effective secure code reviews utilizing Github.</a:t>
          </a:r>
          <a:endParaRPr lang="en-US"/>
        </a:p>
      </dgm:t>
    </dgm:pt>
    <dgm:pt modelId="{3EB08AAA-6C5B-4CED-8EA5-2EE2C106620A}" type="parTrans" cxnId="{B0E30FDA-BD22-4A39-BDED-FD129C182EF1}">
      <dgm:prSet/>
      <dgm:spPr/>
      <dgm:t>
        <a:bodyPr/>
        <a:lstStyle/>
        <a:p>
          <a:endParaRPr lang="en-US"/>
        </a:p>
      </dgm:t>
    </dgm:pt>
    <dgm:pt modelId="{9E25F376-C12F-4640-95F7-EFE1EBB0D597}" type="sibTrans" cxnId="{B0E30FDA-BD22-4A39-BDED-FD129C182EF1}">
      <dgm:prSet/>
      <dgm:spPr/>
      <dgm:t>
        <a:bodyPr/>
        <a:lstStyle/>
        <a:p>
          <a:endParaRPr lang="en-US"/>
        </a:p>
      </dgm:t>
    </dgm:pt>
    <dgm:pt modelId="{5134113A-D9C0-4663-80A0-5A0463A95789}" type="pres">
      <dgm:prSet presAssocID="{9AD49C27-A1DB-4608-8157-1A282BBF767A}" presName="root" presStyleCnt="0">
        <dgm:presLayoutVars>
          <dgm:dir/>
          <dgm:resizeHandles val="exact"/>
        </dgm:presLayoutVars>
      </dgm:prSet>
      <dgm:spPr/>
    </dgm:pt>
    <dgm:pt modelId="{01D5F339-EA51-4F92-896D-3BFDE40BAF0E}" type="pres">
      <dgm:prSet presAssocID="{B5DA275B-3C7C-41C5-9E51-DA9D70FCF8CF}" presName="compNode" presStyleCnt="0"/>
      <dgm:spPr/>
    </dgm:pt>
    <dgm:pt modelId="{4C8F18BC-CD1B-4927-8A12-5782EC51BD8D}" type="pres">
      <dgm:prSet presAssocID="{B5DA275B-3C7C-41C5-9E51-DA9D70FCF8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D0794F2-9851-439A-B6E0-9EF6FB7DC0C2}" type="pres">
      <dgm:prSet presAssocID="{B5DA275B-3C7C-41C5-9E51-DA9D70FCF8CF}" presName="iconSpace" presStyleCnt="0"/>
      <dgm:spPr/>
    </dgm:pt>
    <dgm:pt modelId="{38D2221B-D79B-45E3-BE48-28C96520F124}" type="pres">
      <dgm:prSet presAssocID="{B5DA275B-3C7C-41C5-9E51-DA9D70FCF8CF}" presName="parTx" presStyleLbl="revTx" presStyleIdx="0" presStyleCnt="12">
        <dgm:presLayoutVars>
          <dgm:chMax val="0"/>
          <dgm:chPref val="0"/>
        </dgm:presLayoutVars>
      </dgm:prSet>
      <dgm:spPr/>
    </dgm:pt>
    <dgm:pt modelId="{75FC88CA-4732-4A45-BF99-36CC31393516}" type="pres">
      <dgm:prSet presAssocID="{B5DA275B-3C7C-41C5-9E51-DA9D70FCF8CF}" presName="txSpace" presStyleCnt="0"/>
      <dgm:spPr/>
    </dgm:pt>
    <dgm:pt modelId="{5973F592-0502-44A3-9011-C1C6A162DAEB}" type="pres">
      <dgm:prSet presAssocID="{B5DA275B-3C7C-41C5-9E51-DA9D70FCF8CF}" presName="desTx" presStyleLbl="revTx" presStyleIdx="1" presStyleCnt="12">
        <dgm:presLayoutVars/>
      </dgm:prSet>
      <dgm:spPr/>
    </dgm:pt>
    <dgm:pt modelId="{D8AD28F8-3632-4FBD-8BDE-231B62B608AA}" type="pres">
      <dgm:prSet presAssocID="{9F71C354-3F5E-4B6B-95D9-4D7232307D98}" presName="sibTrans" presStyleCnt="0"/>
      <dgm:spPr/>
    </dgm:pt>
    <dgm:pt modelId="{8BA24930-8A54-4E6B-B347-A7BBABD7B034}" type="pres">
      <dgm:prSet presAssocID="{ACA2C9DB-75E0-42EB-A7F5-3A9020242A5E}" presName="compNode" presStyleCnt="0"/>
      <dgm:spPr/>
    </dgm:pt>
    <dgm:pt modelId="{91ED9C94-E93B-4538-BC12-789847641DB5}" type="pres">
      <dgm:prSet presAssocID="{ACA2C9DB-75E0-42EB-A7F5-3A9020242A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E88E615-D5F5-4DDF-B706-B108FCD85D53}" type="pres">
      <dgm:prSet presAssocID="{ACA2C9DB-75E0-42EB-A7F5-3A9020242A5E}" presName="iconSpace" presStyleCnt="0"/>
      <dgm:spPr/>
    </dgm:pt>
    <dgm:pt modelId="{57350211-6C0A-44DB-A9B9-FACAF4D4E2EB}" type="pres">
      <dgm:prSet presAssocID="{ACA2C9DB-75E0-42EB-A7F5-3A9020242A5E}" presName="parTx" presStyleLbl="revTx" presStyleIdx="2" presStyleCnt="12">
        <dgm:presLayoutVars>
          <dgm:chMax val="0"/>
          <dgm:chPref val="0"/>
        </dgm:presLayoutVars>
      </dgm:prSet>
      <dgm:spPr/>
    </dgm:pt>
    <dgm:pt modelId="{CA33D52D-797D-4DFC-92E0-09FDCCA069D7}" type="pres">
      <dgm:prSet presAssocID="{ACA2C9DB-75E0-42EB-A7F5-3A9020242A5E}" presName="txSpace" presStyleCnt="0"/>
      <dgm:spPr/>
    </dgm:pt>
    <dgm:pt modelId="{69E8D94C-E3BD-49BD-8ACC-F0E3E45B076F}" type="pres">
      <dgm:prSet presAssocID="{ACA2C9DB-75E0-42EB-A7F5-3A9020242A5E}" presName="desTx" presStyleLbl="revTx" presStyleIdx="3" presStyleCnt="12">
        <dgm:presLayoutVars/>
      </dgm:prSet>
      <dgm:spPr/>
    </dgm:pt>
    <dgm:pt modelId="{A7E552E0-1E26-4970-A2E8-E735E9517B49}" type="pres">
      <dgm:prSet presAssocID="{98FE3F41-E8C3-484E-AAE5-84F732F8B067}" presName="sibTrans" presStyleCnt="0"/>
      <dgm:spPr/>
    </dgm:pt>
    <dgm:pt modelId="{56E77C99-3A31-473C-BA38-EC07B52C89C6}" type="pres">
      <dgm:prSet presAssocID="{76DDF765-DD55-4B09-8466-4B320963924F}" presName="compNode" presStyleCnt="0"/>
      <dgm:spPr/>
    </dgm:pt>
    <dgm:pt modelId="{ABD449D1-B1FF-4105-B139-798343AE4B85}" type="pres">
      <dgm:prSet presAssocID="{76DDF765-DD55-4B09-8466-4B32096392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87563E4-5555-40EA-870F-ABD614538763}" type="pres">
      <dgm:prSet presAssocID="{76DDF765-DD55-4B09-8466-4B320963924F}" presName="iconSpace" presStyleCnt="0"/>
      <dgm:spPr/>
    </dgm:pt>
    <dgm:pt modelId="{FAC660C9-BACE-464D-A4EC-04265AC2A23A}" type="pres">
      <dgm:prSet presAssocID="{76DDF765-DD55-4B09-8466-4B320963924F}" presName="parTx" presStyleLbl="revTx" presStyleIdx="4" presStyleCnt="12">
        <dgm:presLayoutVars>
          <dgm:chMax val="0"/>
          <dgm:chPref val="0"/>
        </dgm:presLayoutVars>
      </dgm:prSet>
      <dgm:spPr/>
    </dgm:pt>
    <dgm:pt modelId="{A57F9759-1C4F-4BAA-A8FC-CBE1A4F7B6BE}" type="pres">
      <dgm:prSet presAssocID="{76DDF765-DD55-4B09-8466-4B320963924F}" presName="txSpace" presStyleCnt="0"/>
      <dgm:spPr/>
    </dgm:pt>
    <dgm:pt modelId="{F7874B00-29C4-4A3A-B3A5-BB9CB5CE2897}" type="pres">
      <dgm:prSet presAssocID="{76DDF765-DD55-4B09-8466-4B320963924F}" presName="desTx" presStyleLbl="revTx" presStyleIdx="5" presStyleCnt="12">
        <dgm:presLayoutVars/>
      </dgm:prSet>
      <dgm:spPr/>
    </dgm:pt>
    <dgm:pt modelId="{B6F35D18-FE3D-4492-B361-FE36FDBFCF4A}" type="pres">
      <dgm:prSet presAssocID="{08CDB6C2-8636-47F2-B1F8-03604135A52C}" presName="sibTrans" presStyleCnt="0"/>
      <dgm:spPr/>
    </dgm:pt>
    <dgm:pt modelId="{CBFB59E7-351D-442E-89B7-06942AA86050}" type="pres">
      <dgm:prSet presAssocID="{3D043083-FACD-45C1-A1A0-6E4003BC3726}" presName="compNode" presStyleCnt="0"/>
      <dgm:spPr/>
    </dgm:pt>
    <dgm:pt modelId="{913570EA-5DBB-40FA-8219-1C32916AF4EB}" type="pres">
      <dgm:prSet presAssocID="{3D043083-FACD-45C1-A1A0-6E4003BC372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431CC9-FC5C-4725-A247-3E0AED7CB728}" type="pres">
      <dgm:prSet presAssocID="{3D043083-FACD-45C1-A1A0-6E4003BC3726}" presName="iconSpace" presStyleCnt="0"/>
      <dgm:spPr/>
    </dgm:pt>
    <dgm:pt modelId="{BED3D92D-3906-435F-9758-198EBA704B14}" type="pres">
      <dgm:prSet presAssocID="{3D043083-FACD-45C1-A1A0-6E4003BC3726}" presName="parTx" presStyleLbl="revTx" presStyleIdx="6" presStyleCnt="12">
        <dgm:presLayoutVars>
          <dgm:chMax val="0"/>
          <dgm:chPref val="0"/>
        </dgm:presLayoutVars>
      </dgm:prSet>
      <dgm:spPr/>
    </dgm:pt>
    <dgm:pt modelId="{FE624B19-8F3A-4D17-8ED5-2AE1C307490C}" type="pres">
      <dgm:prSet presAssocID="{3D043083-FACD-45C1-A1A0-6E4003BC3726}" presName="txSpace" presStyleCnt="0"/>
      <dgm:spPr/>
    </dgm:pt>
    <dgm:pt modelId="{B79B4122-6800-4EAA-89BB-08272BD0CCF6}" type="pres">
      <dgm:prSet presAssocID="{3D043083-FACD-45C1-A1A0-6E4003BC3726}" presName="desTx" presStyleLbl="revTx" presStyleIdx="7" presStyleCnt="12">
        <dgm:presLayoutVars/>
      </dgm:prSet>
      <dgm:spPr/>
    </dgm:pt>
    <dgm:pt modelId="{53890A72-1348-46CF-8F7A-353FA3B347CB}" type="pres">
      <dgm:prSet presAssocID="{0D3D2811-182B-42CC-A0C1-D8B49C7F8295}" presName="sibTrans" presStyleCnt="0"/>
      <dgm:spPr/>
    </dgm:pt>
    <dgm:pt modelId="{FBC210E0-7CF5-46F8-BBF2-35F11F690DA4}" type="pres">
      <dgm:prSet presAssocID="{4523B18F-5EA8-4751-BAC9-0539B37FC384}" presName="compNode" presStyleCnt="0"/>
      <dgm:spPr/>
    </dgm:pt>
    <dgm:pt modelId="{A442E3B3-CD7D-4B8E-A2E8-C95CD661EABD}" type="pres">
      <dgm:prSet presAssocID="{4523B18F-5EA8-4751-BAC9-0539B37FC3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120E296-1A93-4C77-997C-BEB915D57446}" type="pres">
      <dgm:prSet presAssocID="{4523B18F-5EA8-4751-BAC9-0539B37FC384}" presName="iconSpace" presStyleCnt="0"/>
      <dgm:spPr/>
    </dgm:pt>
    <dgm:pt modelId="{ABCAF4CC-4592-471D-8E0D-F9B327E71499}" type="pres">
      <dgm:prSet presAssocID="{4523B18F-5EA8-4751-BAC9-0539B37FC384}" presName="parTx" presStyleLbl="revTx" presStyleIdx="8" presStyleCnt="12">
        <dgm:presLayoutVars>
          <dgm:chMax val="0"/>
          <dgm:chPref val="0"/>
        </dgm:presLayoutVars>
      </dgm:prSet>
      <dgm:spPr/>
    </dgm:pt>
    <dgm:pt modelId="{DAD1FEA7-9161-4D55-AC6C-948118F6BB0D}" type="pres">
      <dgm:prSet presAssocID="{4523B18F-5EA8-4751-BAC9-0539B37FC384}" presName="txSpace" presStyleCnt="0"/>
      <dgm:spPr/>
    </dgm:pt>
    <dgm:pt modelId="{D54B1E6F-9F28-43AC-B504-455A28DAB350}" type="pres">
      <dgm:prSet presAssocID="{4523B18F-5EA8-4751-BAC9-0539B37FC384}" presName="desTx" presStyleLbl="revTx" presStyleIdx="9" presStyleCnt="12">
        <dgm:presLayoutVars/>
      </dgm:prSet>
      <dgm:spPr/>
    </dgm:pt>
    <dgm:pt modelId="{15B8895E-9A2E-4F4C-B8F8-17B837C197FD}" type="pres">
      <dgm:prSet presAssocID="{5D39B329-CDF6-43BE-8907-E53E6183D277}" presName="sibTrans" presStyleCnt="0"/>
      <dgm:spPr/>
    </dgm:pt>
    <dgm:pt modelId="{A0E7AC65-EE52-4475-8511-6AA5AF4AA14E}" type="pres">
      <dgm:prSet presAssocID="{9E8C9853-EAA5-44E0-A351-782545EF3522}" presName="compNode" presStyleCnt="0"/>
      <dgm:spPr/>
    </dgm:pt>
    <dgm:pt modelId="{A0FAA434-BCAC-4D20-A8EA-EE8CFF433BF9}" type="pres">
      <dgm:prSet presAssocID="{9E8C9853-EAA5-44E0-A351-782545EF35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C6CB27-D762-4F26-B594-F44C3C983C18}" type="pres">
      <dgm:prSet presAssocID="{9E8C9853-EAA5-44E0-A351-782545EF3522}" presName="iconSpace" presStyleCnt="0"/>
      <dgm:spPr/>
    </dgm:pt>
    <dgm:pt modelId="{C5BF2204-EEA5-4BA6-858A-58B335D68CD0}" type="pres">
      <dgm:prSet presAssocID="{9E8C9853-EAA5-44E0-A351-782545EF3522}" presName="parTx" presStyleLbl="revTx" presStyleIdx="10" presStyleCnt="12">
        <dgm:presLayoutVars>
          <dgm:chMax val="0"/>
          <dgm:chPref val="0"/>
        </dgm:presLayoutVars>
      </dgm:prSet>
      <dgm:spPr/>
    </dgm:pt>
    <dgm:pt modelId="{409C580F-3207-43A8-A903-166ED7521A78}" type="pres">
      <dgm:prSet presAssocID="{9E8C9853-EAA5-44E0-A351-782545EF3522}" presName="txSpace" presStyleCnt="0"/>
      <dgm:spPr/>
    </dgm:pt>
    <dgm:pt modelId="{5EBB0B0A-4E9D-4AE0-BF30-4D8849272348}" type="pres">
      <dgm:prSet presAssocID="{9E8C9853-EAA5-44E0-A351-782545EF3522}" presName="desTx" presStyleLbl="revTx" presStyleIdx="11" presStyleCnt="12">
        <dgm:presLayoutVars/>
      </dgm:prSet>
      <dgm:spPr/>
    </dgm:pt>
  </dgm:ptLst>
  <dgm:cxnLst>
    <dgm:cxn modelId="{BC2C4B0B-1ED7-4921-80E0-F65F4ECD62A0}" type="presOf" srcId="{7D901B95-4971-4793-940C-B8DBA371DEF0}" destId="{5973F592-0502-44A3-9011-C1C6A162DAEB}" srcOrd="0" destOrd="0" presId="urn:microsoft.com/office/officeart/2018/5/layout/CenteredIconLabelDescriptionList"/>
    <dgm:cxn modelId="{8832ED0F-B8CF-46BE-A4C9-3EFC1716E950}" type="presOf" srcId="{4523B18F-5EA8-4751-BAC9-0539B37FC384}" destId="{ABCAF4CC-4592-471D-8E0D-F9B327E71499}" srcOrd="0" destOrd="0" presId="urn:microsoft.com/office/officeart/2018/5/layout/CenteredIconLabelDescriptionList"/>
    <dgm:cxn modelId="{2DE82323-1A13-4E99-A34C-CFF317720301}" type="presOf" srcId="{3AFC98C2-4192-4779-8222-AD96DD46C294}" destId="{B79B4122-6800-4EAA-89BB-08272BD0CCF6}" srcOrd="0" destOrd="0" presId="urn:microsoft.com/office/officeart/2018/5/layout/CenteredIconLabelDescriptionList"/>
    <dgm:cxn modelId="{B450F32E-7C3E-4668-AA35-ACED47AB4ECB}" type="presOf" srcId="{3D043083-FACD-45C1-A1A0-6E4003BC3726}" destId="{BED3D92D-3906-435F-9758-198EBA704B14}" srcOrd="0" destOrd="0" presId="urn:microsoft.com/office/officeart/2018/5/layout/CenteredIconLabelDescriptionList"/>
    <dgm:cxn modelId="{97EEE736-9512-4D63-A415-75B955A3DB73}" type="presOf" srcId="{9E8C9853-EAA5-44E0-A351-782545EF3522}" destId="{C5BF2204-EEA5-4BA6-858A-58B335D68CD0}" srcOrd="0" destOrd="0" presId="urn:microsoft.com/office/officeart/2018/5/layout/CenteredIconLabelDescriptionList"/>
    <dgm:cxn modelId="{76E0DC43-6AD8-4E32-B168-C173874047DA}" srcId="{9AD49C27-A1DB-4608-8157-1A282BBF767A}" destId="{B5DA275B-3C7C-41C5-9E51-DA9D70FCF8CF}" srcOrd="0" destOrd="0" parTransId="{0107755C-3F67-4FB3-83A8-A9100E44E979}" sibTransId="{9F71C354-3F5E-4B6B-95D9-4D7232307D98}"/>
    <dgm:cxn modelId="{9AD92566-D81F-435B-81BF-E51A8F7FBE6E}" type="presOf" srcId="{76DDF765-DD55-4B09-8466-4B320963924F}" destId="{FAC660C9-BACE-464D-A4EC-04265AC2A23A}" srcOrd="0" destOrd="0" presId="urn:microsoft.com/office/officeart/2018/5/layout/CenteredIconLabelDescriptionList"/>
    <dgm:cxn modelId="{A4783E68-02EE-4EF6-AB2D-769E7D81EB6F}" srcId="{B5DA275B-3C7C-41C5-9E51-DA9D70FCF8CF}" destId="{7D901B95-4971-4793-940C-B8DBA371DEF0}" srcOrd="0" destOrd="0" parTransId="{EDA3E8D7-6B39-4CB5-B979-F5453C8F7EBE}" sibTransId="{69169E8C-E61B-4A82-BE99-C80663E32BD5}"/>
    <dgm:cxn modelId="{DEF3B049-9BC9-4AAE-AAD2-7E143699F135}" type="presOf" srcId="{A8B13EFD-3185-4613-8E86-37FB622E93E6}" destId="{5EBB0B0A-4E9D-4AE0-BF30-4D8849272348}" srcOrd="0" destOrd="0" presId="urn:microsoft.com/office/officeart/2018/5/layout/CenteredIconLabelDescriptionList"/>
    <dgm:cxn modelId="{E4962355-3B8F-4A55-9380-862FA2AFF75E}" srcId="{9AD49C27-A1DB-4608-8157-1A282BBF767A}" destId="{9E8C9853-EAA5-44E0-A351-782545EF3522}" srcOrd="5" destOrd="0" parTransId="{1CC1F4E8-34FE-491B-9609-C93064241225}" sibTransId="{923DAB67-84F4-42A7-AC09-B2CC5E0945F8}"/>
    <dgm:cxn modelId="{7925BC7C-3AFF-4EA1-942E-D0E1E0E5B0B1}" type="presOf" srcId="{9AD49C27-A1DB-4608-8157-1A282BBF767A}" destId="{5134113A-D9C0-4663-80A0-5A0463A95789}" srcOrd="0" destOrd="0" presId="urn:microsoft.com/office/officeart/2018/5/layout/CenteredIconLabelDescriptionList"/>
    <dgm:cxn modelId="{7FF8BD95-1CA2-404C-BB2E-C9D26B35B99C}" srcId="{ACA2C9DB-75E0-42EB-A7F5-3A9020242A5E}" destId="{F0806ABB-362E-4DF2-BB42-C407B333392B}" srcOrd="0" destOrd="0" parTransId="{AEA9E919-8E2D-436D-8EE7-A2BCA0438251}" sibTransId="{D6DF5E66-90B5-4154-8F96-F8E06326729C}"/>
    <dgm:cxn modelId="{DFC24F9F-16E9-44C5-9CD1-557915752861}" srcId="{9AD49C27-A1DB-4608-8157-1A282BBF767A}" destId="{76DDF765-DD55-4B09-8466-4B320963924F}" srcOrd="2" destOrd="0" parTransId="{C6A99694-F069-4D81-A595-C0054656BCA5}" sibTransId="{08CDB6C2-8636-47F2-B1F8-03604135A52C}"/>
    <dgm:cxn modelId="{15D052A7-660E-4E81-BF08-46A5FABAB368}" type="presOf" srcId="{B5DA275B-3C7C-41C5-9E51-DA9D70FCF8CF}" destId="{38D2221B-D79B-45E3-BE48-28C96520F124}" srcOrd="0" destOrd="0" presId="urn:microsoft.com/office/officeart/2018/5/layout/CenteredIconLabelDescriptionList"/>
    <dgm:cxn modelId="{6E75CDA7-9212-4C6F-934B-53F3508E8899}" type="presOf" srcId="{A6C7FED6-79B9-4474-80E5-CDA6ADC2551C}" destId="{F7874B00-29C4-4A3A-B3A5-BB9CB5CE2897}" srcOrd="0" destOrd="0" presId="urn:microsoft.com/office/officeart/2018/5/layout/CenteredIconLabelDescriptionList"/>
    <dgm:cxn modelId="{5FEE5FBC-2B84-4157-AD56-4D54601E6533}" srcId="{4523B18F-5EA8-4751-BAC9-0539B37FC384}" destId="{77258D9A-70B8-4D17-B902-D54B4F3E1AAE}" srcOrd="0" destOrd="0" parTransId="{F732F3CD-4B89-4B05-BA54-1301D47BDA02}" sibTransId="{045BFC94-AF2F-42F2-9D7D-D36AD5E2E0C7}"/>
    <dgm:cxn modelId="{CBE576BD-D515-4806-9ADC-345B45E86AF0}" type="presOf" srcId="{F0806ABB-362E-4DF2-BB42-C407B333392B}" destId="{69E8D94C-E3BD-49BD-8ACC-F0E3E45B076F}" srcOrd="0" destOrd="0" presId="urn:microsoft.com/office/officeart/2018/5/layout/CenteredIconLabelDescriptionList"/>
    <dgm:cxn modelId="{FCFCE4C5-415F-4D07-A706-B153FE1A5871}" type="presOf" srcId="{77258D9A-70B8-4D17-B902-D54B4F3E1AAE}" destId="{D54B1E6F-9F28-43AC-B504-455A28DAB350}" srcOrd="0" destOrd="0" presId="urn:microsoft.com/office/officeart/2018/5/layout/CenteredIconLabelDescriptionList"/>
    <dgm:cxn modelId="{97E734CC-B52F-4EBC-A4C0-8080254C59D5}" srcId="{9AD49C27-A1DB-4608-8157-1A282BBF767A}" destId="{4523B18F-5EA8-4751-BAC9-0539B37FC384}" srcOrd="4" destOrd="0" parTransId="{3F8E237A-9970-40F4-9977-AF0049FF28D9}" sibTransId="{5D39B329-CDF6-43BE-8907-E53E6183D277}"/>
    <dgm:cxn modelId="{9D05A6D5-8B61-4324-AF7C-DFF89DFD0B33}" srcId="{3D043083-FACD-45C1-A1A0-6E4003BC3726}" destId="{3AFC98C2-4192-4779-8222-AD96DD46C294}" srcOrd="0" destOrd="0" parTransId="{044192C0-AA99-4F6F-8E4F-480364F5313D}" sibTransId="{E4582A02-50CF-4621-A29C-9A592F503699}"/>
    <dgm:cxn modelId="{15CB11D6-30D3-4AA5-92AB-47C729A73915}" srcId="{9AD49C27-A1DB-4608-8157-1A282BBF767A}" destId="{3D043083-FACD-45C1-A1A0-6E4003BC3726}" srcOrd="3" destOrd="0" parTransId="{308EE1CF-B3E5-430B-99C0-D41D86B00D73}" sibTransId="{0D3D2811-182B-42CC-A0C1-D8B49C7F8295}"/>
    <dgm:cxn modelId="{A61F75D9-D5A4-4A71-BDAC-0C562BDBF161}" srcId="{9AD49C27-A1DB-4608-8157-1A282BBF767A}" destId="{ACA2C9DB-75E0-42EB-A7F5-3A9020242A5E}" srcOrd="1" destOrd="0" parTransId="{3DB089B5-5EE4-45A8-8DF2-7DD9881623D3}" sibTransId="{98FE3F41-E8C3-484E-AAE5-84F732F8B067}"/>
    <dgm:cxn modelId="{B0E30FDA-BD22-4A39-BDED-FD129C182EF1}" srcId="{9E8C9853-EAA5-44E0-A351-782545EF3522}" destId="{A8B13EFD-3185-4613-8E86-37FB622E93E6}" srcOrd="0" destOrd="0" parTransId="{3EB08AAA-6C5B-4CED-8EA5-2EE2C106620A}" sibTransId="{9E25F376-C12F-4640-95F7-EFE1EBB0D597}"/>
    <dgm:cxn modelId="{F08A56DB-69FB-4AA4-9F61-6ADBCF2809B7}" type="presOf" srcId="{ACA2C9DB-75E0-42EB-A7F5-3A9020242A5E}" destId="{57350211-6C0A-44DB-A9B9-FACAF4D4E2EB}" srcOrd="0" destOrd="0" presId="urn:microsoft.com/office/officeart/2018/5/layout/CenteredIconLabelDescriptionList"/>
    <dgm:cxn modelId="{B0A17BF4-B558-4DD5-9348-0B20D3BEC631}" srcId="{76DDF765-DD55-4B09-8466-4B320963924F}" destId="{A6C7FED6-79B9-4474-80E5-CDA6ADC2551C}" srcOrd="0" destOrd="0" parTransId="{0440FE4C-9A94-4324-8D73-C913A8BBCC3A}" sibTransId="{C4759B48-C834-4DE4-8FA7-E940B9D9C69E}"/>
    <dgm:cxn modelId="{6AE0463D-7A0E-4B99-A25D-18249E318595}" type="presParOf" srcId="{5134113A-D9C0-4663-80A0-5A0463A95789}" destId="{01D5F339-EA51-4F92-896D-3BFDE40BAF0E}" srcOrd="0" destOrd="0" presId="urn:microsoft.com/office/officeart/2018/5/layout/CenteredIconLabelDescriptionList"/>
    <dgm:cxn modelId="{610F8A20-F076-4DD8-AAB6-73CBF88B6269}" type="presParOf" srcId="{01D5F339-EA51-4F92-896D-3BFDE40BAF0E}" destId="{4C8F18BC-CD1B-4927-8A12-5782EC51BD8D}" srcOrd="0" destOrd="0" presId="urn:microsoft.com/office/officeart/2018/5/layout/CenteredIconLabelDescriptionList"/>
    <dgm:cxn modelId="{1AF9BD71-C47F-4E3A-B7A8-86E44DCF6C24}" type="presParOf" srcId="{01D5F339-EA51-4F92-896D-3BFDE40BAF0E}" destId="{ED0794F2-9851-439A-B6E0-9EF6FB7DC0C2}" srcOrd="1" destOrd="0" presId="urn:microsoft.com/office/officeart/2018/5/layout/CenteredIconLabelDescriptionList"/>
    <dgm:cxn modelId="{B8260939-054D-4A20-856B-94EBB9AF0CB5}" type="presParOf" srcId="{01D5F339-EA51-4F92-896D-3BFDE40BAF0E}" destId="{38D2221B-D79B-45E3-BE48-28C96520F124}" srcOrd="2" destOrd="0" presId="urn:microsoft.com/office/officeart/2018/5/layout/CenteredIconLabelDescriptionList"/>
    <dgm:cxn modelId="{5095E640-53FE-463B-B828-E2D91510CF7A}" type="presParOf" srcId="{01D5F339-EA51-4F92-896D-3BFDE40BAF0E}" destId="{75FC88CA-4732-4A45-BF99-36CC31393516}" srcOrd="3" destOrd="0" presId="urn:microsoft.com/office/officeart/2018/5/layout/CenteredIconLabelDescriptionList"/>
    <dgm:cxn modelId="{AC55CB69-5594-4FC1-8FC4-9527B5D36546}" type="presParOf" srcId="{01D5F339-EA51-4F92-896D-3BFDE40BAF0E}" destId="{5973F592-0502-44A3-9011-C1C6A162DAEB}" srcOrd="4" destOrd="0" presId="urn:microsoft.com/office/officeart/2018/5/layout/CenteredIconLabelDescriptionList"/>
    <dgm:cxn modelId="{25C59131-FA43-421F-BDCC-B18C1A916605}" type="presParOf" srcId="{5134113A-D9C0-4663-80A0-5A0463A95789}" destId="{D8AD28F8-3632-4FBD-8BDE-231B62B608AA}" srcOrd="1" destOrd="0" presId="urn:microsoft.com/office/officeart/2018/5/layout/CenteredIconLabelDescriptionList"/>
    <dgm:cxn modelId="{848FBB4D-BC5B-456F-86B8-E60D7E173063}" type="presParOf" srcId="{5134113A-D9C0-4663-80A0-5A0463A95789}" destId="{8BA24930-8A54-4E6B-B347-A7BBABD7B034}" srcOrd="2" destOrd="0" presId="urn:microsoft.com/office/officeart/2018/5/layout/CenteredIconLabelDescriptionList"/>
    <dgm:cxn modelId="{7D9DEED4-7F65-4CD7-8F85-16FC0DB82459}" type="presParOf" srcId="{8BA24930-8A54-4E6B-B347-A7BBABD7B034}" destId="{91ED9C94-E93B-4538-BC12-789847641DB5}" srcOrd="0" destOrd="0" presId="urn:microsoft.com/office/officeart/2018/5/layout/CenteredIconLabelDescriptionList"/>
    <dgm:cxn modelId="{46D1F349-69B5-4C8A-9C2F-191E4BEACDF6}" type="presParOf" srcId="{8BA24930-8A54-4E6B-B347-A7BBABD7B034}" destId="{EE88E615-D5F5-4DDF-B706-B108FCD85D53}" srcOrd="1" destOrd="0" presId="urn:microsoft.com/office/officeart/2018/5/layout/CenteredIconLabelDescriptionList"/>
    <dgm:cxn modelId="{CDB79059-269C-4086-AC2D-9E424D8FF788}" type="presParOf" srcId="{8BA24930-8A54-4E6B-B347-A7BBABD7B034}" destId="{57350211-6C0A-44DB-A9B9-FACAF4D4E2EB}" srcOrd="2" destOrd="0" presId="urn:microsoft.com/office/officeart/2018/5/layout/CenteredIconLabelDescriptionList"/>
    <dgm:cxn modelId="{72861B12-B765-46D4-B4FB-AE711DC70B4A}" type="presParOf" srcId="{8BA24930-8A54-4E6B-B347-A7BBABD7B034}" destId="{CA33D52D-797D-4DFC-92E0-09FDCCA069D7}" srcOrd="3" destOrd="0" presId="urn:microsoft.com/office/officeart/2018/5/layout/CenteredIconLabelDescriptionList"/>
    <dgm:cxn modelId="{B4B46726-CF11-4A82-901B-82F909F9A9C9}" type="presParOf" srcId="{8BA24930-8A54-4E6B-B347-A7BBABD7B034}" destId="{69E8D94C-E3BD-49BD-8ACC-F0E3E45B076F}" srcOrd="4" destOrd="0" presId="urn:microsoft.com/office/officeart/2018/5/layout/CenteredIconLabelDescriptionList"/>
    <dgm:cxn modelId="{F7D6457A-5491-49F2-ACC0-7E72FAB3FFE2}" type="presParOf" srcId="{5134113A-D9C0-4663-80A0-5A0463A95789}" destId="{A7E552E0-1E26-4970-A2E8-E735E9517B49}" srcOrd="3" destOrd="0" presId="urn:microsoft.com/office/officeart/2018/5/layout/CenteredIconLabelDescriptionList"/>
    <dgm:cxn modelId="{B0CF7A79-F2D6-4A2D-8A15-9F5DAF829858}" type="presParOf" srcId="{5134113A-D9C0-4663-80A0-5A0463A95789}" destId="{56E77C99-3A31-473C-BA38-EC07B52C89C6}" srcOrd="4" destOrd="0" presId="urn:microsoft.com/office/officeart/2018/5/layout/CenteredIconLabelDescriptionList"/>
    <dgm:cxn modelId="{4ACFBFE5-A1DA-422A-BE0A-8E5BEED8B08A}" type="presParOf" srcId="{56E77C99-3A31-473C-BA38-EC07B52C89C6}" destId="{ABD449D1-B1FF-4105-B139-798343AE4B85}" srcOrd="0" destOrd="0" presId="urn:microsoft.com/office/officeart/2018/5/layout/CenteredIconLabelDescriptionList"/>
    <dgm:cxn modelId="{1A24A957-DDA7-49C1-A15F-CE6C702CF86A}" type="presParOf" srcId="{56E77C99-3A31-473C-BA38-EC07B52C89C6}" destId="{687563E4-5555-40EA-870F-ABD614538763}" srcOrd="1" destOrd="0" presId="urn:microsoft.com/office/officeart/2018/5/layout/CenteredIconLabelDescriptionList"/>
    <dgm:cxn modelId="{29CEF14E-C9C6-43DC-A76F-9CFC8B8C60A2}" type="presParOf" srcId="{56E77C99-3A31-473C-BA38-EC07B52C89C6}" destId="{FAC660C9-BACE-464D-A4EC-04265AC2A23A}" srcOrd="2" destOrd="0" presId="urn:microsoft.com/office/officeart/2018/5/layout/CenteredIconLabelDescriptionList"/>
    <dgm:cxn modelId="{72679D49-FFF7-4240-BEB9-A62ACCD999A7}" type="presParOf" srcId="{56E77C99-3A31-473C-BA38-EC07B52C89C6}" destId="{A57F9759-1C4F-4BAA-A8FC-CBE1A4F7B6BE}" srcOrd="3" destOrd="0" presId="urn:microsoft.com/office/officeart/2018/5/layout/CenteredIconLabelDescriptionList"/>
    <dgm:cxn modelId="{1C111807-0AE6-4366-9FA6-6D9C2C9C18AA}" type="presParOf" srcId="{56E77C99-3A31-473C-BA38-EC07B52C89C6}" destId="{F7874B00-29C4-4A3A-B3A5-BB9CB5CE2897}" srcOrd="4" destOrd="0" presId="urn:microsoft.com/office/officeart/2018/5/layout/CenteredIconLabelDescriptionList"/>
    <dgm:cxn modelId="{B368C907-B39A-41AC-AABA-D8CDB2836B97}" type="presParOf" srcId="{5134113A-D9C0-4663-80A0-5A0463A95789}" destId="{B6F35D18-FE3D-4492-B361-FE36FDBFCF4A}" srcOrd="5" destOrd="0" presId="urn:microsoft.com/office/officeart/2018/5/layout/CenteredIconLabelDescriptionList"/>
    <dgm:cxn modelId="{705CF26B-27DB-4612-9BE5-EA587DB32892}" type="presParOf" srcId="{5134113A-D9C0-4663-80A0-5A0463A95789}" destId="{CBFB59E7-351D-442E-89B7-06942AA86050}" srcOrd="6" destOrd="0" presId="urn:microsoft.com/office/officeart/2018/5/layout/CenteredIconLabelDescriptionList"/>
    <dgm:cxn modelId="{1CDA85EF-E33B-416C-BDCC-31245B3253EB}" type="presParOf" srcId="{CBFB59E7-351D-442E-89B7-06942AA86050}" destId="{913570EA-5DBB-40FA-8219-1C32916AF4EB}" srcOrd="0" destOrd="0" presId="urn:microsoft.com/office/officeart/2018/5/layout/CenteredIconLabelDescriptionList"/>
    <dgm:cxn modelId="{1384DDC9-6F7C-4E27-A366-ECFC4F8F43E9}" type="presParOf" srcId="{CBFB59E7-351D-442E-89B7-06942AA86050}" destId="{C8431CC9-FC5C-4725-A247-3E0AED7CB728}" srcOrd="1" destOrd="0" presId="urn:microsoft.com/office/officeart/2018/5/layout/CenteredIconLabelDescriptionList"/>
    <dgm:cxn modelId="{78BDEC9E-818A-4DBB-84F5-A1D258BF2D75}" type="presParOf" srcId="{CBFB59E7-351D-442E-89B7-06942AA86050}" destId="{BED3D92D-3906-435F-9758-198EBA704B14}" srcOrd="2" destOrd="0" presId="urn:microsoft.com/office/officeart/2018/5/layout/CenteredIconLabelDescriptionList"/>
    <dgm:cxn modelId="{12C30822-779E-4B7F-A38C-D71D760B9184}" type="presParOf" srcId="{CBFB59E7-351D-442E-89B7-06942AA86050}" destId="{FE624B19-8F3A-4D17-8ED5-2AE1C307490C}" srcOrd="3" destOrd="0" presId="urn:microsoft.com/office/officeart/2018/5/layout/CenteredIconLabelDescriptionList"/>
    <dgm:cxn modelId="{CCAD78FA-559E-41F4-B168-D32D61D2E5B1}" type="presParOf" srcId="{CBFB59E7-351D-442E-89B7-06942AA86050}" destId="{B79B4122-6800-4EAA-89BB-08272BD0CCF6}" srcOrd="4" destOrd="0" presId="urn:microsoft.com/office/officeart/2018/5/layout/CenteredIconLabelDescriptionList"/>
    <dgm:cxn modelId="{1C1C3C90-3CE9-4BFC-99C3-D84479B2859C}" type="presParOf" srcId="{5134113A-D9C0-4663-80A0-5A0463A95789}" destId="{53890A72-1348-46CF-8F7A-353FA3B347CB}" srcOrd="7" destOrd="0" presId="urn:microsoft.com/office/officeart/2018/5/layout/CenteredIconLabelDescriptionList"/>
    <dgm:cxn modelId="{6D062C31-0CBC-4A39-89FB-243A63ED880D}" type="presParOf" srcId="{5134113A-D9C0-4663-80A0-5A0463A95789}" destId="{FBC210E0-7CF5-46F8-BBF2-35F11F690DA4}" srcOrd="8" destOrd="0" presId="urn:microsoft.com/office/officeart/2018/5/layout/CenteredIconLabelDescriptionList"/>
    <dgm:cxn modelId="{8E168518-6306-40AE-9A43-A3AC961A8B2F}" type="presParOf" srcId="{FBC210E0-7CF5-46F8-BBF2-35F11F690DA4}" destId="{A442E3B3-CD7D-4B8E-A2E8-C95CD661EABD}" srcOrd="0" destOrd="0" presId="urn:microsoft.com/office/officeart/2018/5/layout/CenteredIconLabelDescriptionList"/>
    <dgm:cxn modelId="{9EE0260A-90E1-4C1C-A5E4-70326A95CCE4}" type="presParOf" srcId="{FBC210E0-7CF5-46F8-BBF2-35F11F690DA4}" destId="{E120E296-1A93-4C77-997C-BEB915D57446}" srcOrd="1" destOrd="0" presId="urn:microsoft.com/office/officeart/2018/5/layout/CenteredIconLabelDescriptionList"/>
    <dgm:cxn modelId="{A85D8790-E2BD-4391-A320-35F4754F166F}" type="presParOf" srcId="{FBC210E0-7CF5-46F8-BBF2-35F11F690DA4}" destId="{ABCAF4CC-4592-471D-8E0D-F9B327E71499}" srcOrd="2" destOrd="0" presId="urn:microsoft.com/office/officeart/2018/5/layout/CenteredIconLabelDescriptionList"/>
    <dgm:cxn modelId="{5A3273CD-EEAA-4B01-A001-77324E9657CF}" type="presParOf" srcId="{FBC210E0-7CF5-46F8-BBF2-35F11F690DA4}" destId="{DAD1FEA7-9161-4D55-AC6C-948118F6BB0D}" srcOrd="3" destOrd="0" presId="urn:microsoft.com/office/officeart/2018/5/layout/CenteredIconLabelDescriptionList"/>
    <dgm:cxn modelId="{0EEE9E98-7B0E-4BB3-ABB9-09D1805F5C68}" type="presParOf" srcId="{FBC210E0-7CF5-46F8-BBF2-35F11F690DA4}" destId="{D54B1E6F-9F28-43AC-B504-455A28DAB350}" srcOrd="4" destOrd="0" presId="urn:microsoft.com/office/officeart/2018/5/layout/CenteredIconLabelDescriptionList"/>
    <dgm:cxn modelId="{AF43491F-B45F-489E-B1F1-D76DB175E9D4}" type="presParOf" srcId="{5134113A-D9C0-4663-80A0-5A0463A95789}" destId="{15B8895E-9A2E-4F4C-B8F8-17B837C197FD}" srcOrd="9" destOrd="0" presId="urn:microsoft.com/office/officeart/2018/5/layout/CenteredIconLabelDescriptionList"/>
    <dgm:cxn modelId="{A934DD55-BAF2-4D10-B0C7-D601F71E3556}" type="presParOf" srcId="{5134113A-D9C0-4663-80A0-5A0463A95789}" destId="{A0E7AC65-EE52-4475-8511-6AA5AF4AA14E}" srcOrd="10" destOrd="0" presId="urn:microsoft.com/office/officeart/2018/5/layout/CenteredIconLabelDescriptionList"/>
    <dgm:cxn modelId="{C5B12505-9223-403D-A22A-960F1430D9E6}" type="presParOf" srcId="{A0E7AC65-EE52-4475-8511-6AA5AF4AA14E}" destId="{A0FAA434-BCAC-4D20-A8EA-EE8CFF433BF9}" srcOrd="0" destOrd="0" presId="urn:microsoft.com/office/officeart/2018/5/layout/CenteredIconLabelDescriptionList"/>
    <dgm:cxn modelId="{EF4321AC-075E-494A-B395-77CCFB24CB04}" type="presParOf" srcId="{A0E7AC65-EE52-4475-8511-6AA5AF4AA14E}" destId="{CCC6CB27-D762-4F26-B594-F44C3C983C18}" srcOrd="1" destOrd="0" presId="urn:microsoft.com/office/officeart/2018/5/layout/CenteredIconLabelDescriptionList"/>
    <dgm:cxn modelId="{3AD140A2-2F27-4595-91D3-0136466E657D}" type="presParOf" srcId="{A0E7AC65-EE52-4475-8511-6AA5AF4AA14E}" destId="{C5BF2204-EEA5-4BA6-858A-58B335D68CD0}" srcOrd="2" destOrd="0" presId="urn:microsoft.com/office/officeart/2018/5/layout/CenteredIconLabelDescriptionList"/>
    <dgm:cxn modelId="{F367EC15-7D81-4229-9F45-3E2D57BFDE33}" type="presParOf" srcId="{A0E7AC65-EE52-4475-8511-6AA5AF4AA14E}" destId="{409C580F-3207-43A8-A903-166ED7521A78}" srcOrd="3" destOrd="0" presId="urn:microsoft.com/office/officeart/2018/5/layout/CenteredIconLabelDescriptionList"/>
    <dgm:cxn modelId="{2602F38F-0315-4018-9709-C6D4458D6FCC}" type="presParOf" srcId="{A0E7AC65-EE52-4475-8511-6AA5AF4AA14E}" destId="{5EBB0B0A-4E9D-4AE0-BF30-4D884927234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DFC2-A3FA-492F-8CB5-0727BC8C74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4BBCC077-D6ED-45C5-B174-5556E2DF7A00}">
      <dgm:prSet/>
      <dgm:spPr/>
      <dgm:t>
        <a:bodyPr/>
        <a:lstStyle/>
        <a:p>
          <a:r>
            <a:rPr lang="en-AU"/>
            <a:t>Secure Coding Standards Guide</a:t>
          </a:r>
        </a:p>
      </dgm:t>
    </dgm:pt>
    <dgm:pt modelId="{F74B45C7-C0BB-492C-9471-942086631BC6}" type="parTrans" cxnId="{BE3B1564-A107-4042-89B4-1106535F3AD8}">
      <dgm:prSet/>
      <dgm:spPr/>
      <dgm:t>
        <a:bodyPr/>
        <a:lstStyle/>
        <a:p>
          <a:endParaRPr lang="en-AU"/>
        </a:p>
      </dgm:t>
    </dgm:pt>
    <dgm:pt modelId="{9BC85EC9-4BF1-45EC-B3BB-6AD120193312}" type="sibTrans" cxnId="{BE3B1564-A107-4042-89B4-1106535F3AD8}">
      <dgm:prSet/>
      <dgm:spPr/>
      <dgm:t>
        <a:bodyPr/>
        <a:lstStyle/>
        <a:p>
          <a:endParaRPr lang="en-AU"/>
        </a:p>
      </dgm:t>
    </dgm:pt>
    <dgm:pt modelId="{88EF520B-BA02-4531-8F02-A71C260FA0CA}">
      <dgm:prSet/>
      <dgm:spPr/>
      <dgm:t>
        <a:bodyPr/>
        <a:lstStyle/>
        <a:p>
          <a:r>
            <a:rPr lang="en-AU"/>
            <a:t>Initial Code Review Report</a:t>
          </a:r>
        </a:p>
      </dgm:t>
    </dgm:pt>
    <dgm:pt modelId="{A9E6B3C6-B409-4CA5-B545-15EC4CA668B9}" type="parTrans" cxnId="{BA55CD41-FBC2-4694-BE66-ECED59EDCA61}">
      <dgm:prSet/>
      <dgm:spPr/>
      <dgm:t>
        <a:bodyPr/>
        <a:lstStyle/>
        <a:p>
          <a:endParaRPr lang="en-AU"/>
        </a:p>
      </dgm:t>
    </dgm:pt>
    <dgm:pt modelId="{92641CA2-11AF-4BDA-9A7E-D18ACE09460D}" type="sibTrans" cxnId="{BA55CD41-FBC2-4694-BE66-ECED59EDCA61}">
      <dgm:prSet/>
      <dgm:spPr/>
      <dgm:t>
        <a:bodyPr/>
        <a:lstStyle/>
        <a:p>
          <a:endParaRPr lang="en-AU"/>
        </a:p>
      </dgm:t>
    </dgm:pt>
    <dgm:pt modelId="{CE5FE0D3-DB8B-4699-82BD-01DFC01091BA}">
      <dgm:prSet/>
      <dgm:spPr/>
      <dgm:t>
        <a:bodyPr/>
        <a:lstStyle/>
        <a:p>
          <a:r>
            <a:rPr lang="en-AU"/>
            <a:t>Automated CI/CD Security Checks</a:t>
          </a:r>
        </a:p>
      </dgm:t>
    </dgm:pt>
    <dgm:pt modelId="{E146ADB0-938C-44CA-9690-D56C4A81896F}" type="parTrans" cxnId="{CE1A8BBE-E956-45CB-A546-807DB90B7D65}">
      <dgm:prSet/>
      <dgm:spPr/>
      <dgm:t>
        <a:bodyPr/>
        <a:lstStyle/>
        <a:p>
          <a:endParaRPr lang="en-AU"/>
        </a:p>
      </dgm:t>
    </dgm:pt>
    <dgm:pt modelId="{9BE44831-0695-4204-9674-04EA6A43EB31}" type="sibTrans" cxnId="{CE1A8BBE-E956-45CB-A546-807DB90B7D65}">
      <dgm:prSet/>
      <dgm:spPr/>
      <dgm:t>
        <a:bodyPr/>
        <a:lstStyle/>
        <a:p>
          <a:endParaRPr lang="en-AU"/>
        </a:p>
      </dgm:t>
    </dgm:pt>
    <dgm:pt modelId="{74949142-A142-479B-89E3-7339BDB82C10}">
      <dgm:prSet/>
      <dgm:spPr/>
      <dgm:t>
        <a:bodyPr/>
        <a:lstStyle/>
        <a:p>
          <a:r>
            <a:rPr lang="en-AU"/>
            <a:t>Security Patch Management (Github)</a:t>
          </a:r>
        </a:p>
      </dgm:t>
    </dgm:pt>
    <dgm:pt modelId="{42068CB7-A106-448D-BC10-C4BBAF9630A0}" type="parTrans" cxnId="{7079BF65-492B-4EA0-B9F0-19DD807F4B91}">
      <dgm:prSet/>
      <dgm:spPr/>
      <dgm:t>
        <a:bodyPr/>
        <a:lstStyle/>
        <a:p>
          <a:endParaRPr lang="en-AU"/>
        </a:p>
      </dgm:t>
    </dgm:pt>
    <dgm:pt modelId="{E7A3A5A1-6B3F-4958-B387-FAF718518B94}" type="sibTrans" cxnId="{7079BF65-492B-4EA0-B9F0-19DD807F4B91}">
      <dgm:prSet/>
      <dgm:spPr/>
      <dgm:t>
        <a:bodyPr/>
        <a:lstStyle/>
        <a:p>
          <a:endParaRPr lang="en-AU"/>
        </a:p>
      </dgm:t>
    </dgm:pt>
    <dgm:pt modelId="{F928DF46-9EE7-43AD-B0D2-65B8A0423E83}">
      <dgm:prSet/>
      <dgm:spPr/>
      <dgm:t>
        <a:bodyPr/>
        <a:lstStyle/>
        <a:p>
          <a:r>
            <a:rPr lang="en-AU"/>
            <a:t>Code Review Process, Testing Schedule, Review &amp; Assessments (Github)</a:t>
          </a:r>
        </a:p>
      </dgm:t>
    </dgm:pt>
    <dgm:pt modelId="{F9AF103A-E469-4D83-9B9A-DB1040A5D9D1}" type="parTrans" cxnId="{5497B5B7-6A97-489E-A3A0-887C98F44C66}">
      <dgm:prSet/>
      <dgm:spPr/>
      <dgm:t>
        <a:bodyPr/>
        <a:lstStyle/>
        <a:p>
          <a:endParaRPr lang="en-AU"/>
        </a:p>
      </dgm:t>
    </dgm:pt>
    <dgm:pt modelId="{4B54C923-A15B-4C12-B862-A57902A10DFE}" type="sibTrans" cxnId="{5497B5B7-6A97-489E-A3A0-887C98F44C66}">
      <dgm:prSet/>
      <dgm:spPr/>
      <dgm:t>
        <a:bodyPr/>
        <a:lstStyle/>
        <a:p>
          <a:endParaRPr lang="en-AU"/>
        </a:p>
      </dgm:t>
    </dgm:pt>
    <dgm:pt modelId="{AF448EBF-DB28-4E8B-BCB2-F13F0610DA12}">
      <dgm:prSet/>
      <dgm:spPr/>
      <dgm:t>
        <a:bodyPr/>
        <a:lstStyle/>
        <a:p>
          <a:r>
            <a:rPr lang="en-AU"/>
            <a:t>Final Security Improvements Report</a:t>
          </a:r>
        </a:p>
      </dgm:t>
    </dgm:pt>
    <dgm:pt modelId="{64736011-4052-4B65-959F-51B57EA53CC2}" type="parTrans" cxnId="{50C1E255-1B02-4CC7-88B0-F3873B104C87}">
      <dgm:prSet/>
      <dgm:spPr/>
      <dgm:t>
        <a:bodyPr/>
        <a:lstStyle/>
        <a:p>
          <a:endParaRPr lang="en-AU"/>
        </a:p>
      </dgm:t>
    </dgm:pt>
    <dgm:pt modelId="{775A5FF3-ECB6-4C17-905A-1A9B54685D9F}" type="sibTrans" cxnId="{50C1E255-1B02-4CC7-88B0-F3873B104C87}">
      <dgm:prSet/>
      <dgm:spPr/>
      <dgm:t>
        <a:bodyPr/>
        <a:lstStyle/>
        <a:p>
          <a:endParaRPr lang="en-AU"/>
        </a:p>
      </dgm:t>
    </dgm:pt>
    <dgm:pt modelId="{AF4B4EB2-58B9-4A20-A79F-AB7AA20EF9DE}" type="pres">
      <dgm:prSet presAssocID="{1C1EDFC2-A3FA-492F-8CB5-0727BC8C74CB}" presName="linear" presStyleCnt="0">
        <dgm:presLayoutVars>
          <dgm:animLvl val="lvl"/>
          <dgm:resizeHandles val="exact"/>
        </dgm:presLayoutVars>
      </dgm:prSet>
      <dgm:spPr/>
    </dgm:pt>
    <dgm:pt modelId="{09BBDBBC-2462-4DD4-815A-09CDFE175AA4}" type="pres">
      <dgm:prSet presAssocID="{4BBCC077-D6ED-45C5-B174-5556E2DF7A0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1CAC8FC-3483-49EA-AA59-5807C4F0B93C}" type="pres">
      <dgm:prSet presAssocID="{9BC85EC9-4BF1-45EC-B3BB-6AD120193312}" presName="spacer" presStyleCnt="0"/>
      <dgm:spPr/>
    </dgm:pt>
    <dgm:pt modelId="{050E4C81-31A1-4579-9789-96EF4FF531CD}" type="pres">
      <dgm:prSet presAssocID="{88EF520B-BA02-4531-8F02-A71C260FA0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82F245-A46F-4D9F-A67D-5B531F80A0D0}" type="pres">
      <dgm:prSet presAssocID="{92641CA2-11AF-4BDA-9A7E-D18ACE09460D}" presName="spacer" presStyleCnt="0"/>
      <dgm:spPr/>
    </dgm:pt>
    <dgm:pt modelId="{5C181671-D308-49EB-AD51-B20C8E050A79}" type="pres">
      <dgm:prSet presAssocID="{CE5FE0D3-DB8B-4699-82BD-01DFC01091B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14E3BC-9E7C-496B-8399-C49FC6C647F2}" type="pres">
      <dgm:prSet presAssocID="{9BE44831-0695-4204-9674-04EA6A43EB31}" presName="spacer" presStyleCnt="0"/>
      <dgm:spPr/>
    </dgm:pt>
    <dgm:pt modelId="{5D474B99-14A2-4130-A61C-FA960D286AB0}" type="pres">
      <dgm:prSet presAssocID="{74949142-A142-479B-89E3-7339BDB82C1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1205CC-9D8F-4C96-96EE-A0E7B1FFE226}" type="pres">
      <dgm:prSet presAssocID="{E7A3A5A1-6B3F-4958-B387-FAF718518B94}" presName="spacer" presStyleCnt="0"/>
      <dgm:spPr/>
    </dgm:pt>
    <dgm:pt modelId="{7D59D42F-0149-4B66-85E1-5D2C1B3A1EBF}" type="pres">
      <dgm:prSet presAssocID="{F928DF46-9EE7-43AD-B0D2-65B8A0423E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74144D-788D-4BF7-9267-01C1E70D83B6}" type="pres">
      <dgm:prSet presAssocID="{4B54C923-A15B-4C12-B862-A57902A10DFE}" presName="spacer" presStyleCnt="0"/>
      <dgm:spPr/>
    </dgm:pt>
    <dgm:pt modelId="{81775FAE-B465-4E6A-8566-3F578F960ABF}" type="pres">
      <dgm:prSet presAssocID="{AF448EBF-DB28-4E8B-BCB2-F13F0610DA1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044BB26-E8FA-47EF-BFC1-47D0150E309F}" type="presOf" srcId="{AF448EBF-DB28-4E8B-BCB2-F13F0610DA12}" destId="{81775FAE-B465-4E6A-8566-3F578F960ABF}" srcOrd="0" destOrd="0" presId="urn:microsoft.com/office/officeart/2005/8/layout/vList2"/>
    <dgm:cxn modelId="{26BCB329-7AF5-4556-9661-28BDF0B3D8D2}" type="presOf" srcId="{F928DF46-9EE7-43AD-B0D2-65B8A0423E83}" destId="{7D59D42F-0149-4B66-85E1-5D2C1B3A1EBF}" srcOrd="0" destOrd="0" presId="urn:microsoft.com/office/officeart/2005/8/layout/vList2"/>
    <dgm:cxn modelId="{B6AB522B-BED7-48EA-8014-521667EEB228}" type="presOf" srcId="{4BBCC077-D6ED-45C5-B174-5556E2DF7A00}" destId="{09BBDBBC-2462-4DD4-815A-09CDFE175AA4}" srcOrd="0" destOrd="0" presId="urn:microsoft.com/office/officeart/2005/8/layout/vList2"/>
    <dgm:cxn modelId="{BA55CD41-FBC2-4694-BE66-ECED59EDCA61}" srcId="{1C1EDFC2-A3FA-492F-8CB5-0727BC8C74CB}" destId="{88EF520B-BA02-4531-8F02-A71C260FA0CA}" srcOrd="1" destOrd="0" parTransId="{A9E6B3C6-B409-4CA5-B545-15EC4CA668B9}" sibTransId="{92641CA2-11AF-4BDA-9A7E-D18ACE09460D}"/>
    <dgm:cxn modelId="{BE3B1564-A107-4042-89B4-1106535F3AD8}" srcId="{1C1EDFC2-A3FA-492F-8CB5-0727BC8C74CB}" destId="{4BBCC077-D6ED-45C5-B174-5556E2DF7A00}" srcOrd="0" destOrd="0" parTransId="{F74B45C7-C0BB-492C-9471-942086631BC6}" sibTransId="{9BC85EC9-4BF1-45EC-B3BB-6AD120193312}"/>
    <dgm:cxn modelId="{F6887A45-B506-4CA6-AD3A-B27F725F0D50}" type="presOf" srcId="{1C1EDFC2-A3FA-492F-8CB5-0727BC8C74CB}" destId="{AF4B4EB2-58B9-4A20-A79F-AB7AA20EF9DE}" srcOrd="0" destOrd="0" presId="urn:microsoft.com/office/officeart/2005/8/layout/vList2"/>
    <dgm:cxn modelId="{7079BF65-492B-4EA0-B9F0-19DD807F4B91}" srcId="{1C1EDFC2-A3FA-492F-8CB5-0727BC8C74CB}" destId="{74949142-A142-479B-89E3-7339BDB82C10}" srcOrd="3" destOrd="0" parTransId="{42068CB7-A106-448D-BC10-C4BBAF9630A0}" sibTransId="{E7A3A5A1-6B3F-4958-B387-FAF718518B94}"/>
    <dgm:cxn modelId="{50C1E255-1B02-4CC7-88B0-F3873B104C87}" srcId="{1C1EDFC2-A3FA-492F-8CB5-0727BC8C74CB}" destId="{AF448EBF-DB28-4E8B-BCB2-F13F0610DA12}" srcOrd="5" destOrd="0" parTransId="{64736011-4052-4B65-959F-51B57EA53CC2}" sibTransId="{775A5FF3-ECB6-4C17-905A-1A9B54685D9F}"/>
    <dgm:cxn modelId="{B6FF2E9D-939A-43B7-A4FF-205214C461A8}" type="presOf" srcId="{CE5FE0D3-DB8B-4699-82BD-01DFC01091BA}" destId="{5C181671-D308-49EB-AD51-B20C8E050A79}" srcOrd="0" destOrd="0" presId="urn:microsoft.com/office/officeart/2005/8/layout/vList2"/>
    <dgm:cxn modelId="{5497B5B7-6A97-489E-A3A0-887C98F44C66}" srcId="{1C1EDFC2-A3FA-492F-8CB5-0727BC8C74CB}" destId="{F928DF46-9EE7-43AD-B0D2-65B8A0423E83}" srcOrd="4" destOrd="0" parTransId="{F9AF103A-E469-4D83-9B9A-DB1040A5D9D1}" sibTransId="{4B54C923-A15B-4C12-B862-A57902A10DFE}"/>
    <dgm:cxn modelId="{CE1A8BBE-E956-45CB-A546-807DB90B7D65}" srcId="{1C1EDFC2-A3FA-492F-8CB5-0727BC8C74CB}" destId="{CE5FE0D3-DB8B-4699-82BD-01DFC01091BA}" srcOrd="2" destOrd="0" parTransId="{E146ADB0-938C-44CA-9690-D56C4A81896F}" sibTransId="{9BE44831-0695-4204-9674-04EA6A43EB31}"/>
    <dgm:cxn modelId="{B1479AC5-6D92-4C36-8791-575A73EDA3BB}" type="presOf" srcId="{74949142-A142-479B-89E3-7339BDB82C10}" destId="{5D474B99-14A2-4130-A61C-FA960D286AB0}" srcOrd="0" destOrd="0" presId="urn:microsoft.com/office/officeart/2005/8/layout/vList2"/>
    <dgm:cxn modelId="{FF3B7FF9-40FF-4699-8F7E-66D13B4B2419}" type="presOf" srcId="{88EF520B-BA02-4531-8F02-A71C260FA0CA}" destId="{050E4C81-31A1-4579-9789-96EF4FF531CD}" srcOrd="0" destOrd="0" presId="urn:microsoft.com/office/officeart/2005/8/layout/vList2"/>
    <dgm:cxn modelId="{8FFBFC34-1CFB-457E-AF6D-DFFBCF2D64BE}" type="presParOf" srcId="{AF4B4EB2-58B9-4A20-A79F-AB7AA20EF9DE}" destId="{09BBDBBC-2462-4DD4-815A-09CDFE175AA4}" srcOrd="0" destOrd="0" presId="urn:microsoft.com/office/officeart/2005/8/layout/vList2"/>
    <dgm:cxn modelId="{D203D784-516F-46B2-A794-ED53DA3E0ADE}" type="presParOf" srcId="{AF4B4EB2-58B9-4A20-A79F-AB7AA20EF9DE}" destId="{71CAC8FC-3483-49EA-AA59-5807C4F0B93C}" srcOrd="1" destOrd="0" presId="urn:microsoft.com/office/officeart/2005/8/layout/vList2"/>
    <dgm:cxn modelId="{C3929132-3885-4B93-9D5C-077E5EAB0DD4}" type="presParOf" srcId="{AF4B4EB2-58B9-4A20-A79F-AB7AA20EF9DE}" destId="{050E4C81-31A1-4579-9789-96EF4FF531CD}" srcOrd="2" destOrd="0" presId="urn:microsoft.com/office/officeart/2005/8/layout/vList2"/>
    <dgm:cxn modelId="{4D6FD543-C31B-4519-B246-BE06D617D60B}" type="presParOf" srcId="{AF4B4EB2-58B9-4A20-A79F-AB7AA20EF9DE}" destId="{B382F245-A46F-4D9F-A67D-5B531F80A0D0}" srcOrd="3" destOrd="0" presId="urn:microsoft.com/office/officeart/2005/8/layout/vList2"/>
    <dgm:cxn modelId="{EF7943D2-ACB3-40A4-9A47-F08D8D2D400A}" type="presParOf" srcId="{AF4B4EB2-58B9-4A20-A79F-AB7AA20EF9DE}" destId="{5C181671-D308-49EB-AD51-B20C8E050A79}" srcOrd="4" destOrd="0" presId="urn:microsoft.com/office/officeart/2005/8/layout/vList2"/>
    <dgm:cxn modelId="{092E375A-31C9-4A33-ACBB-23D2431A42FB}" type="presParOf" srcId="{AF4B4EB2-58B9-4A20-A79F-AB7AA20EF9DE}" destId="{9814E3BC-9E7C-496B-8399-C49FC6C647F2}" srcOrd="5" destOrd="0" presId="urn:microsoft.com/office/officeart/2005/8/layout/vList2"/>
    <dgm:cxn modelId="{36E18A63-064B-4BF1-93FA-B4238201F639}" type="presParOf" srcId="{AF4B4EB2-58B9-4A20-A79F-AB7AA20EF9DE}" destId="{5D474B99-14A2-4130-A61C-FA960D286AB0}" srcOrd="6" destOrd="0" presId="urn:microsoft.com/office/officeart/2005/8/layout/vList2"/>
    <dgm:cxn modelId="{DE9E5FF0-F340-4DF7-A847-8D1D0295E154}" type="presParOf" srcId="{AF4B4EB2-58B9-4A20-A79F-AB7AA20EF9DE}" destId="{DD1205CC-9D8F-4C96-96EE-A0E7B1FFE226}" srcOrd="7" destOrd="0" presId="urn:microsoft.com/office/officeart/2005/8/layout/vList2"/>
    <dgm:cxn modelId="{38B69BA1-2FF0-48F6-98BA-F1436D3B25BD}" type="presParOf" srcId="{AF4B4EB2-58B9-4A20-A79F-AB7AA20EF9DE}" destId="{7D59D42F-0149-4B66-85E1-5D2C1B3A1EBF}" srcOrd="8" destOrd="0" presId="urn:microsoft.com/office/officeart/2005/8/layout/vList2"/>
    <dgm:cxn modelId="{9AECBFFA-6168-4243-8605-71139E37BCA8}" type="presParOf" srcId="{AF4B4EB2-58B9-4A20-A79F-AB7AA20EF9DE}" destId="{6F74144D-788D-4BF7-9267-01C1E70D83B6}" srcOrd="9" destOrd="0" presId="urn:microsoft.com/office/officeart/2005/8/layout/vList2"/>
    <dgm:cxn modelId="{BD0D4879-A4DC-43EF-BE48-49DADD27631F}" type="presParOf" srcId="{AF4B4EB2-58B9-4A20-A79F-AB7AA20EF9DE}" destId="{81775FAE-B465-4E6A-8566-3F578F960AB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AC6D4D-A0B3-4B42-822E-1E77F12AA4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AFBC34CC-BA03-4B35-9816-DDAB70C6110E}">
      <dgm:prSet/>
      <dgm:spPr/>
      <dgm:t>
        <a:bodyPr/>
        <a:lstStyle/>
        <a:p>
          <a:r>
            <a:rPr lang="en-AU"/>
            <a:t>Infrastructure Security Assessment Report</a:t>
          </a:r>
        </a:p>
      </dgm:t>
    </dgm:pt>
    <dgm:pt modelId="{44C756CC-00A9-44D8-9910-8CB189783A70}" type="parTrans" cxnId="{D0CA2010-8452-43F2-AF2C-50774F3B72AC}">
      <dgm:prSet/>
      <dgm:spPr/>
      <dgm:t>
        <a:bodyPr/>
        <a:lstStyle/>
        <a:p>
          <a:endParaRPr lang="en-AU"/>
        </a:p>
      </dgm:t>
    </dgm:pt>
    <dgm:pt modelId="{0635B5BE-2798-45FE-BF61-333D69E615E1}" type="sibTrans" cxnId="{D0CA2010-8452-43F2-AF2C-50774F3B72AC}">
      <dgm:prSet/>
      <dgm:spPr/>
      <dgm:t>
        <a:bodyPr/>
        <a:lstStyle/>
        <a:p>
          <a:endParaRPr lang="en-AU"/>
        </a:p>
      </dgm:t>
    </dgm:pt>
    <dgm:pt modelId="{124DB8E8-2A45-4CEF-90FD-B36564A57937}">
      <dgm:prSet/>
      <dgm:spPr/>
      <dgm:t>
        <a:bodyPr/>
        <a:lstStyle/>
        <a:p>
          <a:r>
            <a:rPr lang="en-AU"/>
            <a:t>Updated ISMS Documentation</a:t>
          </a:r>
        </a:p>
      </dgm:t>
    </dgm:pt>
    <dgm:pt modelId="{74BF1DBD-9239-4047-8F92-2EF1D115E1E4}" type="parTrans" cxnId="{1CCF7C9A-D8AC-42F8-ABBD-E4801729F275}">
      <dgm:prSet/>
      <dgm:spPr/>
      <dgm:t>
        <a:bodyPr/>
        <a:lstStyle/>
        <a:p>
          <a:endParaRPr lang="en-AU"/>
        </a:p>
      </dgm:t>
    </dgm:pt>
    <dgm:pt modelId="{9F0D6FDF-4D34-4204-9838-271B08A5CC94}" type="sibTrans" cxnId="{1CCF7C9A-D8AC-42F8-ABBD-E4801729F275}">
      <dgm:prSet/>
      <dgm:spPr/>
      <dgm:t>
        <a:bodyPr/>
        <a:lstStyle/>
        <a:p>
          <a:endParaRPr lang="en-AU"/>
        </a:p>
      </dgm:t>
    </dgm:pt>
    <dgm:pt modelId="{84CF104F-5249-4450-B215-5CAEAD0B6277}">
      <dgm:prSet/>
      <dgm:spPr/>
      <dgm:t>
        <a:bodyPr/>
        <a:lstStyle/>
        <a:p>
          <a:r>
            <a:rPr lang="en-AU"/>
            <a:t>Security Policies (E.G., Access Control, Data Protection)</a:t>
          </a:r>
        </a:p>
      </dgm:t>
    </dgm:pt>
    <dgm:pt modelId="{247333D7-D5A0-4886-8E8B-A4C4E4D44949}" type="parTrans" cxnId="{4A9C51B3-55D8-4ED7-AC2E-8DAEA7D89811}">
      <dgm:prSet/>
      <dgm:spPr/>
      <dgm:t>
        <a:bodyPr/>
        <a:lstStyle/>
        <a:p>
          <a:endParaRPr lang="en-AU"/>
        </a:p>
      </dgm:t>
    </dgm:pt>
    <dgm:pt modelId="{6C067A23-B2D8-4660-BBFD-3CA4564C0EA0}" type="sibTrans" cxnId="{4A9C51B3-55D8-4ED7-AC2E-8DAEA7D89811}">
      <dgm:prSet/>
      <dgm:spPr/>
      <dgm:t>
        <a:bodyPr/>
        <a:lstStyle/>
        <a:p>
          <a:endParaRPr lang="en-AU"/>
        </a:p>
      </dgm:t>
    </dgm:pt>
    <dgm:pt modelId="{291DD06F-B2AD-46F9-9D24-610A5978612B}">
      <dgm:prSet/>
      <dgm:spPr/>
      <dgm:t>
        <a:bodyPr/>
        <a:lstStyle/>
        <a:p>
          <a:r>
            <a:rPr lang="en-AU"/>
            <a:t>Secure Configuration Guidelines</a:t>
          </a:r>
        </a:p>
      </dgm:t>
    </dgm:pt>
    <dgm:pt modelId="{5D3BF2E0-1CED-4689-B24A-AE124850F629}" type="parTrans" cxnId="{E4C51DAA-6824-488E-8FC5-D0911C8904D0}">
      <dgm:prSet/>
      <dgm:spPr/>
      <dgm:t>
        <a:bodyPr/>
        <a:lstStyle/>
        <a:p>
          <a:endParaRPr lang="en-AU"/>
        </a:p>
      </dgm:t>
    </dgm:pt>
    <dgm:pt modelId="{139C2CA1-66F2-4A71-93DB-A49E31DD942C}" type="sibTrans" cxnId="{E4C51DAA-6824-488E-8FC5-D0911C8904D0}">
      <dgm:prSet/>
      <dgm:spPr/>
      <dgm:t>
        <a:bodyPr/>
        <a:lstStyle/>
        <a:p>
          <a:endParaRPr lang="en-AU"/>
        </a:p>
      </dgm:t>
    </dgm:pt>
    <dgm:pt modelId="{DF479A20-6E64-4DEA-B508-644EC9029FDE}">
      <dgm:prSet/>
      <dgm:spPr/>
      <dgm:t>
        <a:bodyPr/>
        <a:lstStyle/>
        <a:p>
          <a:r>
            <a:rPr lang="en-AU"/>
            <a:t>Hardened Infrastructure Components</a:t>
          </a:r>
        </a:p>
      </dgm:t>
    </dgm:pt>
    <dgm:pt modelId="{741A44AE-24CC-4BFC-996A-1C6C7788EA05}" type="parTrans" cxnId="{C6EF0763-90C6-4C78-8BC5-E815381605F6}">
      <dgm:prSet/>
      <dgm:spPr/>
      <dgm:t>
        <a:bodyPr/>
        <a:lstStyle/>
        <a:p>
          <a:endParaRPr lang="en-AU"/>
        </a:p>
      </dgm:t>
    </dgm:pt>
    <dgm:pt modelId="{56F29A49-11DE-4E80-BB7F-9D4D2238F2A6}" type="sibTrans" cxnId="{C6EF0763-90C6-4C78-8BC5-E815381605F6}">
      <dgm:prSet/>
      <dgm:spPr/>
      <dgm:t>
        <a:bodyPr/>
        <a:lstStyle/>
        <a:p>
          <a:endParaRPr lang="en-AU"/>
        </a:p>
      </dgm:t>
    </dgm:pt>
    <dgm:pt modelId="{F49E1B9F-2AC0-4D11-AF40-0AA33C2E3F11}">
      <dgm:prSet/>
      <dgm:spPr/>
      <dgm:t>
        <a:bodyPr/>
        <a:lstStyle/>
        <a:p>
          <a:r>
            <a:rPr lang="en-AU"/>
            <a:t>Final Infrastructure Improvements Report</a:t>
          </a:r>
        </a:p>
      </dgm:t>
    </dgm:pt>
    <dgm:pt modelId="{131686C3-54F1-448A-BF01-10D4475D15CA}" type="parTrans" cxnId="{A15D8EFD-D208-4CA8-8A7C-76B031A76FA8}">
      <dgm:prSet/>
      <dgm:spPr/>
      <dgm:t>
        <a:bodyPr/>
        <a:lstStyle/>
        <a:p>
          <a:endParaRPr lang="en-AU"/>
        </a:p>
      </dgm:t>
    </dgm:pt>
    <dgm:pt modelId="{55C45E00-7D06-4146-83E2-BE63B3086EF7}" type="sibTrans" cxnId="{A15D8EFD-D208-4CA8-8A7C-76B031A76FA8}">
      <dgm:prSet/>
      <dgm:spPr/>
      <dgm:t>
        <a:bodyPr/>
        <a:lstStyle/>
        <a:p>
          <a:endParaRPr lang="en-AU"/>
        </a:p>
      </dgm:t>
    </dgm:pt>
    <dgm:pt modelId="{6881D189-FEF7-43C0-A075-7F67AE8B8B07}" type="pres">
      <dgm:prSet presAssocID="{1CAC6D4D-A0B3-4B42-822E-1E77F12AA4DC}" presName="linear" presStyleCnt="0">
        <dgm:presLayoutVars>
          <dgm:animLvl val="lvl"/>
          <dgm:resizeHandles val="exact"/>
        </dgm:presLayoutVars>
      </dgm:prSet>
      <dgm:spPr/>
    </dgm:pt>
    <dgm:pt modelId="{D5237112-CBDB-455D-B29A-BF752F2066F1}" type="pres">
      <dgm:prSet presAssocID="{AFBC34CC-BA03-4B35-9816-DDAB70C611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5C7FC9E-186D-4497-97B1-6BE2AD6F7842}" type="pres">
      <dgm:prSet presAssocID="{0635B5BE-2798-45FE-BF61-333D69E615E1}" presName="spacer" presStyleCnt="0"/>
      <dgm:spPr/>
    </dgm:pt>
    <dgm:pt modelId="{4DE63162-F3D6-413D-8614-38E823BBBD1F}" type="pres">
      <dgm:prSet presAssocID="{124DB8E8-2A45-4CEF-90FD-B36564A579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4467E22-CCF1-42E2-953C-9F4ECE52F507}" type="pres">
      <dgm:prSet presAssocID="{9F0D6FDF-4D34-4204-9838-271B08A5CC94}" presName="spacer" presStyleCnt="0"/>
      <dgm:spPr/>
    </dgm:pt>
    <dgm:pt modelId="{8A21E02D-C55D-4A0E-B8BB-AE712917461F}" type="pres">
      <dgm:prSet presAssocID="{84CF104F-5249-4450-B215-5CAEAD0B627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4DB7BC8-3FD8-4200-9FF3-5BA589435238}" type="pres">
      <dgm:prSet presAssocID="{6C067A23-B2D8-4660-BBFD-3CA4564C0EA0}" presName="spacer" presStyleCnt="0"/>
      <dgm:spPr/>
    </dgm:pt>
    <dgm:pt modelId="{4BDDCEA5-1E74-4542-8EAE-F5CCAF523392}" type="pres">
      <dgm:prSet presAssocID="{291DD06F-B2AD-46F9-9D24-610A5978612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A7D933F-3A0B-4438-A06B-5C260AF557DD}" type="pres">
      <dgm:prSet presAssocID="{139C2CA1-66F2-4A71-93DB-A49E31DD942C}" presName="spacer" presStyleCnt="0"/>
      <dgm:spPr/>
    </dgm:pt>
    <dgm:pt modelId="{99FCB50F-DD08-47D8-8ABE-53F8A3E3DAA4}" type="pres">
      <dgm:prSet presAssocID="{DF479A20-6E64-4DEA-B508-644EC9029F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1B3BDC-9D72-41CE-BA9A-E9C6FE069204}" type="pres">
      <dgm:prSet presAssocID="{56F29A49-11DE-4E80-BB7F-9D4D2238F2A6}" presName="spacer" presStyleCnt="0"/>
      <dgm:spPr/>
    </dgm:pt>
    <dgm:pt modelId="{5AB1933C-50F3-4DCC-8361-FE51FF26CB19}" type="pres">
      <dgm:prSet presAssocID="{F49E1B9F-2AC0-4D11-AF40-0AA33C2E3F1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460D00-A11A-40CA-A4C1-87A76507303C}" type="presOf" srcId="{291DD06F-B2AD-46F9-9D24-610A5978612B}" destId="{4BDDCEA5-1E74-4542-8EAE-F5CCAF523392}" srcOrd="0" destOrd="0" presId="urn:microsoft.com/office/officeart/2005/8/layout/vList2"/>
    <dgm:cxn modelId="{D0CA2010-8452-43F2-AF2C-50774F3B72AC}" srcId="{1CAC6D4D-A0B3-4B42-822E-1E77F12AA4DC}" destId="{AFBC34CC-BA03-4B35-9816-DDAB70C6110E}" srcOrd="0" destOrd="0" parTransId="{44C756CC-00A9-44D8-9910-8CB189783A70}" sibTransId="{0635B5BE-2798-45FE-BF61-333D69E615E1}"/>
    <dgm:cxn modelId="{71AE3027-CE4F-4BFF-802B-9BF655B0673E}" type="presOf" srcId="{1CAC6D4D-A0B3-4B42-822E-1E77F12AA4DC}" destId="{6881D189-FEF7-43C0-A075-7F67AE8B8B07}" srcOrd="0" destOrd="0" presId="urn:microsoft.com/office/officeart/2005/8/layout/vList2"/>
    <dgm:cxn modelId="{332E6D61-F7F1-4D8E-809B-8790CAC27BF3}" type="presOf" srcId="{124DB8E8-2A45-4CEF-90FD-B36564A57937}" destId="{4DE63162-F3D6-413D-8614-38E823BBBD1F}" srcOrd="0" destOrd="0" presId="urn:microsoft.com/office/officeart/2005/8/layout/vList2"/>
    <dgm:cxn modelId="{C6EF0763-90C6-4C78-8BC5-E815381605F6}" srcId="{1CAC6D4D-A0B3-4B42-822E-1E77F12AA4DC}" destId="{DF479A20-6E64-4DEA-B508-644EC9029FDE}" srcOrd="4" destOrd="0" parTransId="{741A44AE-24CC-4BFC-996A-1C6C7788EA05}" sibTransId="{56F29A49-11DE-4E80-BB7F-9D4D2238F2A6}"/>
    <dgm:cxn modelId="{4A34F381-0BCB-44C1-9F83-DC05AACF85D3}" type="presOf" srcId="{84CF104F-5249-4450-B215-5CAEAD0B6277}" destId="{8A21E02D-C55D-4A0E-B8BB-AE712917461F}" srcOrd="0" destOrd="0" presId="urn:microsoft.com/office/officeart/2005/8/layout/vList2"/>
    <dgm:cxn modelId="{A15F118C-7E3C-48E5-8CC7-0B9815DCA559}" type="presOf" srcId="{DF479A20-6E64-4DEA-B508-644EC9029FDE}" destId="{99FCB50F-DD08-47D8-8ABE-53F8A3E3DAA4}" srcOrd="0" destOrd="0" presId="urn:microsoft.com/office/officeart/2005/8/layout/vList2"/>
    <dgm:cxn modelId="{1CCF7C9A-D8AC-42F8-ABBD-E4801729F275}" srcId="{1CAC6D4D-A0B3-4B42-822E-1E77F12AA4DC}" destId="{124DB8E8-2A45-4CEF-90FD-B36564A57937}" srcOrd="1" destOrd="0" parTransId="{74BF1DBD-9239-4047-8F92-2EF1D115E1E4}" sibTransId="{9F0D6FDF-4D34-4204-9838-271B08A5CC94}"/>
    <dgm:cxn modelId="{E4C51DAA-6824-488E-8FC5-D0911C8904D0}" srcId="{1CAC6D4D-A0B3-4B42-822E-1E77F12AA4DC}" destId="{291DD06F-B2AD-46F9-9D24-610A5978612B}" srcOrd="3" destOrd="0" parTransId="{5D3BF2E0-1CED-4689-B24A-AE124850F629}" sibTransId="{139C2CA1-66F2-4A71-93DB-A49E31DD942C}"/>
    <dgm:cxn modelId="{4A9C51B3-55D8-4ED7-AC2E-8DAEA7D89811}" srcId="{1CAC6D4D-A0B3-4B42-822E-1E77F12AA4DC}" destId="{84CF104F-5249-4450-B215-5CAEAD0B6277}" srcOrd="2" destOrd="0" parTransId="{247333D7-D5A0-4886-8E8B-A4C4E4D44949}" sibTransId="{6C067A23-B2D8-4660-BBFD-3CA4564C0EA0}"/>
    <dgm:cxn modelId="{100200C3-B808-4C70-B4A9-11688CD1026B}" type="presOf" srcId="{F49E1B9F-2AC0-4D11-AF40-0AA33C2E3F11}" destId="{5AB1933C-50F3-4DCC-8361-FE51FF26CB19}" srcOrd="0" destOrd="0" presId="urn:microsoft.com/office/officeart/2005/8/layout/vList2"/>
    <dgm:cxn modelId="{0106F4DB-EB3D-4A21-B9CC-9DE9C06BD058}" type="presOf" srcId="{AFBC34CC-BA03-4B35-9816-DDAB70C6110E}" destId="{D5237112-CBDB-455D-B29A-BF752F2066F1}" srcOrd="0" destOrd="0" presId="urn:microsoft.com/office/officeart/2005/8/layout/vList2"/>
    <dgm:cxn modelId="{A15D8EFD-D208-4CA8-8A7C-76B031A76FA8}" srcId="{1CAC6D4D-A0B3-4B42-822E-1E77F12AA4DC}" destId="{F49E1B9F-2AC0-4D11-AF40-0AA33C2E3F11}" srcOrd="5" destOrd="0" parTransId="{131686C3-54F1-448A-BF01-10D4475D15CA}" sibTransId="{55C45E00-7D06-4146-83E2-BE63B3086EF7}"/>
    <dgm:cxn modelId="{546DE506-B44E-4030-8A09-4DA9F8187E15}" type="presParOf" srcId="{6881D189-FEF7-43C0-A075-7F67AE8B8B07}" destId="{D5237112-CBDB-455D-B29A-BF752F2066F1}" srcOrd="0" destOrd="0" presId="urn:microsoft.com/office/officeart/2005/8/layout/vList2"/>
    <dgm:cxn modelId="{6AE36047-2965-4F75-9881-266780695CC2}" type="presParOf" srcId="{6881D189-FEF7-43C0-A075-7F67AE8B8B07}" destId="{C5C7FC9E-186D-4497-97B1-6BE2AD6F7842}" srcOrd="1" destOrd="0" presId="urn:microsoft.com/office/officeart/2005/8/layout/vList2"/>
    <dgm:cxn modelId="{54736108-09E1-40E0-B427-AFBE39B343AF}" type="presParOf" srcId="{6881D189-FEF7-43C0-A075-7F67AE8B8B07}" destId="{4DE63162-F3D6-413D-8614-38E823BBBD1F}" srcOrd="2" destOrd="0" presId="urn:microsoft.com/office/officeart/2005/8/layout/vList2"/>
    <dgm:cxn modelId="{BA9F6131-A0BB-49DC-9294-5044855114C5}" type="presParOf" srcId="{6881D189-FEF7-43C0-A075-7F67AE8B8B07}" destId="{04467E22-CCF1-42E2-953C-9F4ECE52F507}" srcOrd="3" destOrd="0" presId="urn:microsoft.com/office/officeart/2005/8/layout/vList2"/>
    <dgm:cxn modelId="{C934FABB-9A7B-419B-8688-42576693BC47}" type="presParOf" srcId="{6881D189-FEF7-43C0-A075-7F67AE8B8B07}" destId="{8A21E02D-C55D-4A0E-B8BB-AE712917461F}" srcOrd="4" destOrd="0" presId="urn:microsoft.com/office/officeart/2005/8/layout/vList2"/>
    <dgm:cxn modelId="{B123EE05-60A4-4ED5-8F7C-BCB22D0E47B1}" type="presParOf" srcId="{6881D189-FEF7-43C0-A075-7F67AE8B8B07}" destId="{04DB7BC8-3FD8-4200-9FF3-5BA589435238}" srcOrd="5" destOrd="0" presId="urn:microsoft.com/office/officeart/2005/8/layout/vList2"/>
    <dgm:cxn modelId="{60BDD525-ED15-4081-AE30-B2A9C7E8993A}" type="presParOf" srcId="{6881D189-FEF7-43C0-A075-7F67AE8B8B07}" destId="{4BDDCEA5-1E74-4542-8EAE-F5CCAF523392}" srcOrd="6" destOrd="0" presId="urn:microsoft.com/office/officeart/2005/8/layout/vList2"/>
    <dgm:cxn modelId="{BF35A980-7053-453D-B4B4-66DFB44E9F53}" type="presParOf" srcId="{6881D189-FEF7-43C0-A075-7F67AE8B8B07}" destId="{AA7D933F-3A0B-4438-A06B-5C260AF557DD}" srcOrd="7" destOrd="0" presId="urn:microsoft.com/office/officeart/2005/8/layout/vList2"/>
    <dgm:cxn modelId="{73135E4C-42A9-4822-B382-6517E5A65A5A}" type="presParOf" srcId="{6881D189-FEF7-43C0-A075-7F67AE8B8B07}" destId="{99FCB50F-DD08-47D8-8ABE-53F8A3E3DAA4}" srcOrd="8" destOrd="0" presId="urn:microsoft.com/office/officeart/2005/8/layout/vList2"/>
    <dgm:cxn modelId="{B5B44912-9F10-4AF6-B2F7-40437853BC36}" type="presParOf" srcId="{6881D189-FEF7-43C0-A075-7F67AE8B8B07}" destId="{6F1B3BDC-9D72-41CE-BA9A-E9C6FE069204}" srcOrd="9" destOrd="0" presId="urn:microsoft.com/office/officeart/2005/8/layout/vList2"/>
    <dgm:cxn modelId="{1A594A58-8DC1-4EEC-A7FC-894F2D38ECE7}" type="presParOf" srcId="{6881D189-FEF7-43C0-A075-7F67AE8B8B07}" destId="{5AB1933C-50F3-4DCC-8361-FE51FF26CB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E13C7-4015-4E5A-B1FA-7842F697C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19F9B427-1114-49D8-A3A0-6FF7B8786EFA}">
      <dgm:prSet/>
      <dgm:spPr/>
      <dgm:t>
        <a:bodyPr/>
        <a:lstStyle/>
        <a:p>
          <a:r>
            <a:rPr lang="en-US"/>
            <a:t>Configured Security Tools (SIEM, EDR, IDS/IPS)</a:t>
          </a:r>
          <a:endParaRPr lang="en-AU"/>
        </a:p>
      </dgm:t>
    </dgm:pt>
    <dgm:pt modelId="{C803A839-2F36-4DF2-A408-17E28F59E14F}" type="parTrans" cxnId="{334F2877-1111-49CE-BC66-3AE0AAD95F84}">
      <dgm:prSet/>
      <dgm:spPr/>
      <dgm:t>
        <a:bodyPr/>
        <a:lstStyle/>
        <a:p>
          <a:endParaRPr lang="en-AU"/>
        </a:p>
      </dgm:t>
    </dgm:pt>
    <dgm:pt modelId="{6AFD704B-000B-4EDC-B4A1-0D68AFE5D123}" type="sibTrans" cxnId="{334F2877-1111-49CE-BC66-3AE0AAD95F84}">
      <dgm:prSet/>
      <dgm:spPr/>
      <dgm:t>
        <a:bodyPr/>
        <a:lstStyle/>
        <a:p>
          <a:endParaRPr lang="en-AU"/>
        </a:p>
      </dgm:t>
    </dgm:pt>
    <dgm:pt modelId="{53FF9F8D-B2BC-4E52-8AAE-848C1D0EB27C}">
      <dgm:prSet/>
      <dgm:spPr/>
      <dgm:t>
        <a:bodyPr/>
        <a:lstStyle/>
        <a:p>
          <a:r>
            <a:rPr lang="en-US"/>
            <a:t>Baseline Monitoring Report</a:t>
          </a:r>
          <a:endParaRPr lang="en-AU"/>
        </a:p>
      </dgm:t>
    </dgm:pt>
    <dgm:pt modelId="{E7846712-9F67-4BF2-81C4-AE028A104689}" type="parTrans" cxnId="{880D1B11-A662-4196-B50B-7105A464F241}">
      <dgm:prSet/>
      <dgm:spPr/>
      <dgm:t>
        <a:bodyPr/>
        <a:lstStyle/>
        <a:p>
          <a:endParaRPr lang="en-AU"/>
        </a:p>
      </dgm:t>
    </dgm:pt>
    <dgm:pt modelId="{3E8EBAB6-3E5C-4CF1-AF23-699B67E7BD8D}" type="sibTrans" cxnId="{880D1B11-A662-4196-B50B-7105A464F241}">
      <dgm:prSet/>
      <dgm:spPr/>
      <dgm:t>
        <a:bodyPr/>
        <a:lstStyle/>
        <a:p>
          <a:endParaRPr lang="en-AU"/>
        </a:p>
      </dgm:t>
    </dgm:pt>
    <dgm:pt modelId="{6337B8C0-9979-4891-96D6-344F78C01C9F}">
      <dgm:prSet/>
      <dgm:spPr/>
      <dgm:t>
        <a:bodyPr/>
        <a:lstStyle/>
        <a:p>
          <a:r>
            <a:rPr lang="en-US"/>
            <a:t>Incident Response Playbooks</a:t>
          </a:r>
          <a:endParaRPr lang="en-AU"/>
        </a:p>
      </dgm:t>
    </dgm:pt>
    <dgm:pt modelId="{8F731B63-4AAC-4BA8-B78A-2A73A6A68C01}" type="parTrans" cxnId="{2BC0DCB1-8F6D-4297-A327-AA529A4065D9}">
      <dgm:prSet/>
      <dgm:spPr/>
      <dgm:t>
        <a:bodyPr/>
        <a:lstStyle/>
        <a:p>
          <a:endParaRPr lang="en-AU"/>
        </a:p>
      </dgm:t>
    </dgm:pt>
    <dgm:pt modelId="{509363A5-E8ED-4510-8A86-36035B9BB2F0}" type="sibTrans" cxnId="{2BC0DCB1-8F6D-4297-A327-AA529A4065D9}">
      <dgm:prSet/>
      <dgm:spPr/>
      <dgm:t>
        <a:bodyPr/>
        <a:lstStyle/>
        <a:p>
          <a:endParaRPr lang="en-AU"/>
        </a:p>
      </dgm:t>
    </dgm:pt>
    <dgm:pt modelId="{2EC97C17-8190-456F-9161-A1A9C7C9D5A3}">
      <dgm:prSet/>
      <dgm:spPr/>
      <dgm:t>
        <a:bodyPr/>
        <a:lstStyle/>
        <a:p>
          <a:r>
            <a:rPr lang="en-US"/>
            <a:t>Continuous Monitoring Rules and Alerts</a:t>
          </a:r>
          <a:endParaRPr lang="en-AU"/>
        </a:p>
      </dgm:t>
    </dgm:pt>
    <dgm:pt modelId="{276C4B1C-D88E-45AF-B315-0DE27D2DA0A7}" type="parTrans" cxnId="{A9EA0042-33BC-42A4-AA6D-84DE8C33F50B}">
      <dgm:prSet/>
      <dgm:spPr/>
      <dgm:t>
        <a:bodyPr/>
        <a:lstStyle/>
        <a:p>
          <a:endParaRPr lang="en-AU"/>
        </a:p>
      </dgm:t>
    </dgm:pt>
    <dgm:pt modelId="{966C2BBB-06DB-4461-B7B8-E9E00DF77BD6}" type="sibTrans" cxnId="{A9EA0042-33BC-42A4-AA6D-84DE8C33F50B}">
      <dgm:prSet/>
      <dgm:spPr/>
      <dgm:t>
        <a:bodyPr/>
        <a:lstStyle/>
        <a:p>
          <a:endParaRPr lang="en-AU"/>
        </a:p>
      </dgm:t>
    </dgm:pt>
    <dgm:pt modelId="{B7DC648A-799A-443C-8A46-73F73B1E652F}">
      <dgm:prSet/>
      <dgm:spPr/>
      <dgm:t>
        <a:bodyPr/>
        <a:lstStyle/>
        <a:p>
          <a:r>
            <a:rPr lang="en-US"/>
            <a:t>Threat Hunting Reports</a:t>
          </a:r>
          <a:endParaRPr lang="en-AU"/>
        </a:p>
      </dgm:t>
    </dgm:pt>
    <dgm:pt modelId="{24C39942-5129-4FD4-81E4-58C6E6BB40F6}" type="parTrans" cxnId="{F263A1A3-FC98-4EB6-B5CD-F46B9631B368}">
      <dgm:prSet/>
      <dgm:spPr/>
      <dgm:t>
        <a:bodyPr/>
        <a:lstStyle/>
        <a:p>
          <a:endParaRPr lang="en-AU"/>
        </a:p>
      </dgm:t>
    </dgm:pt>
    <dgm:pt modelId="{C38DD7F0-2C2A-4D4F-95AE-7C592AE612F3}" type="sibTrans" cxnId="{F263A1A3-FC98-4EB6-B5CD-F46B9631B368}">
      <dgm:prSet/>
      <dgm:spPr/>
      <dgm:t>
        <a:bodyPr/>
        <a:lstStyle/>
        <a:p>
          <a:endParaRPr lang="en-AU"/>
        </a:p>
      </dgm:t>
    </dgm:pt>
    <dgm:pt modelId="{5902EE68-E805-44A4-9E96-E812DFF44895}">
      <dgm:prSet/>
      <dgm:spPr/>
      <dgm:t>
        <a:bodyPr/>
        <a:lstStyle/>
        <a:p>
          <a:r>
            <a:rPr lang="en-US"/>
            <a:t>Vulnerability Management Plan</a:t>
          </a:r>
          <a:endParaRPr lang="en-AU"/>
        </a:p>
      </dgm:t>
    </dgm:pt>
    <dgm:pt modelId="{5169B7F7-AFBE-4A41-90ED-EB4A8E0B5483}" type="parTrans" cxnId="{C979BE9C-E007-475B-B7D0-C10FD69B50D5}">
      <dgm:prSet/>
      <dgm:spPr/>
      <dgm:t>
        <a:bodyPr/>
        <a:lstStyle/>
        <a:p>
          <a:endParaRPr lang="en-AU"/>
        </a:p>
      </dgm:t>
    </dgm:pt>
    <dgm:pt modelId="{AEBA1417-C569-48CC-A2FB-CC662A3B0459}" type="sibTrans" cxnId="{C979BE9C-E007-475B-B7D0-C10FD69B50D5}">
      <dgm:prSet/>
      <dgm:spPr/>
      <dgm:t>
        <a:bodyPr/>
        <a:lstStyle/>
        <a:p>
          <a:endParaRPr lang="en-AU"/>
        </a:p>
      </dgm:t>
    </dgm:pt>
    <dgm:pt modelId="{82BA294F-E9B0-4A98-9345-225ACD554E0A}">
      <dgm:prSet/>
      <dgm:spPr/>
      <dgm:t>
        <a:bodyPr/>
        <a:lstStyle/>
        <a:p>
          <a:r>
            <a:rPr lang="en-US"/>
            <a:t>Incident Response Drill Reports</a:t>
          </a:r>
          <a:endParaRPr lang="en-AU"/>
        </a:p>
      </dgm:t>
    </dgm:pt>
    <dgm:pt modelId="{B932B648-CB25-406F-AF64-3CF10271B783}" type="parTrans" cxnId="{0F44D8E9-38EB-4158-9E1D-C7AA55282C1A}">
      <dgm:prSet/>
      <dgm:spPr/>
      <dgm:t>
        <a:bodyPr/>
        <a:lstStyle/>
        <a:p>
          <a:endParaRPr lang="en-AU"/>
        </a:p>
      </dgm:t>
    </dgm:pt>
    <dgm:pt modelId="{A21D040B-6783-4204-8B07-1A0FEE2FE2F3}" type="sibTrans" cxnId="{0F44D8E9-38EB-4158-9E1D-C7AA55282C1A}">
      <dgm:prSet/>
      <dgm:spPr/>
      <dgm:t>
        <a:bodyPr/>
        <a:lstStyle/>
        <a:p>
          <a:endParaRPr lang="en-AU"/>
        </a:p>
      </dgm:t>
    </dgm:pt>
    <dgm:pt modelId="{D2D83BA1-F64C-4152-B270-558431D3BC0B}">
      <dgm:prSet/>
      <dgm:spPr/>
      <dgm:t>
        <a:bodyPr/>
        <a:lstStyle/>
        <a:p>
          <a:r>
            <a:rPr lang="en-US"/>
            <a:t>Security Awareness Training Materials</a:t>
          </a:r>
          <a:endParaRPr lang="en-AU"/>
        </a:p>
      </dgm:t>
    </dgm:pt>
    <dgm:pt modelId="{8117703C-CC91-4BE4-9808-17D1E8E1A7AF}" type="parTrans" cxnId="{DD696F99-B272-4369-B574-C34624787172}">
      <dgm:prSet/>
      <dgm:spPr/>
      <dgm:t>
        <a:bodyPr/>
        <a:lstStyle/>
        <a:p>
          <a:endParaRPr lang="en-AU"/>
        </a:p>
      </dgm:t>
    </dgm:pt>
    <dgm:pt modelId="{A089E513-CCE8-4E8C-92E4-9AE83CCE66FF}" type="sibTrans" cxnId="{DD696F99-B272-4369-B574-C34624787172}">
      <dgm:prSet/>
      <dgm:spPr/>
      <dgm:t>
        <a:bodyPr/>
        <a:lstStyle/>
        <a:p>
          <a:endParaRPr lang="en-AU"/>
        </a:p>
      </dgm:t>
    </dgm:pt>
    <dgm:pt modelId="{042AB662-007C-4C3E-BE2B-C826F8617563}">
      <dgm:prSet/>
      <dgm:spPr/>
      <dgm:t>
        <a:bodyPr/>
        <a:lstStyle/>
        <a:p>
          <a:r>
            <a:rPr lang="en-US"/>
            <a:t>Final Blue Team Improvements Report</a:t>
          </a:r>
          <a:endParaRPr lang="en-AU"/>
        </a:p>
      </dgm:t>
    </dgm:pt>
    <dgm:pt modelId="{A7BD7A61-B496-458E-8D09-DD2E4DDB4DD6}" type="parTrans" cxnId="{72CDFC8B-4FE5-4D57-8E55-91D8D164FFDF}">
      <dgm:prSet/>
      <dgm:spPr/>
      <dgm:t>
        <a:bodyPr/>
        <a:lstStyle/>
        <a:p>
          <a:endParaRPr lang="en-AU"/>
        </a:p>
      </dgm:t>
    </dgm:pt>
    <dgm:pt modelId="{FB5E881F-F820-478C-8685-EE5E34D4B703}" type="sibTrans" cxnId="{72CDFC8B-4FE5-4D57-8E55-91D8D164FFDF}">
      <dgm:prSet/>
      <dgm:spPr/>
      <dgm:t>
        <a:bodyPr/>
        <a:lstStyle/>
        <a:p>
          <a:endParaRPr lang="en-AU"/>
        </a:p>
      </dgm:t>
    </dgm:pt>
    <dgm:pt modelId="{7B8B0DD3-B265-4210-93E0-4D2456B5F12B}" type="pres">
      <dgm:prSet presAssocID="{8F9E13C7-4015-4E5A-B1FA-7842F697C4BC}" presName="linear" presStyleCnt="0">
        <dgm:presLayoutVars>
          <dgm:animLvl val="lvl"/>
          <dgm:resizeHandles val="exact"/>
        </dgm:presLayoutVars>
      </dgm:prSet>
      <dgm:spPr/>
    </dgm:pt>
    <dgm:pt modelId="{B5EDB269-049F-42D5-909D-BE3ED9FBDD0B}" type="pres">
      <dgm:prSet presAssocID="{19F9B427-1114-49D8-A3A0-6FF7B8786EF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978DF1D-03FD-4AA4-91FC-9B97010CE90C}" type="pres">
      <dgm:prSet presAssocID="{6AFD704B-000B-4EDC-B4A1-0D68AFE5D123}" presName="spacer" presStyleCnt="0"/>
      <dgm:spPr/>
    </dgm:pt>
    <dgm:pt modelId="{1F8A7D93-45C4-4EBD-A0AD-31CF13D6DDDF}" type="pres">
      <dgm:prSet presAssocID="{53FF9F8D-B2BC-4E52-8AAE-848C1D0EB27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A3CC239-FAEF-4247-AFD6-CD545F4E5D17}" type="pres">
      <dgm:prSet presAssocID="{3E8EBAB6-3E5C-4CF1-AF23-699B67E7BD8D}" presName="spacer" presStyleCnt="0"/>
      <dgm:spPr/>
    </dgm:pt>
    <dgm:pt modelId="{959CB609-0AAD-40A3-A971-F39C48C179F9}" type="pres">
      <dgm:prSet presAssocID="{6337B8C0-9979-4891-96D6-344F78C01C9F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D0DF6BA-C60F-4977-94B5-7D40160AF2C8}" type="pres">
      <dgm:prSet presAssocID="{509363A5-E8ED-4510-8A86-36035B9BB2F0}" presName="spacer" presStyleCnt="0"/>
      <dgm:spPr/>
    </dgm:pt>
    <dgm:pt modelId="{72E6A9BA-6F84-4714-8D0A-F4D6C949C35A}" type="pres">
      <dgm:prSet presAssocID="{2EC97C17-8190-456F-9161-A1A9C7C9D5A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C507494-ACD3-4AFF-9DC5-F20AA26598CC}" type="pres">
      <dgm:prSet presAssocID="{966C2BBB-06DB-4461-B7B8-E9E00DF77BD6}" presName="spacer" presStyleCnt="0"/>
      <dgm:spPr/>
    </dgm:pt>
    <dgm:pt modelId="{25A72BB9-3D66-4E6E-AB56-B115D53CE9EC}" type="pres">
      <dgm:prSet presAssocID="{B7DC648A-799A-443C-8A46-73F73B1E65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499BC11-6568-4D49-AC12-D5B7663C661A}" type="pres">
      <dgm:prSet presAssocID="{C38DD7F0-2C2A-4D4F-95AE-7C592AE612F3}" presName="spacer" presStyleCnt="0"/>
      <dgm:spPr/>
    </dgm:pt>
    <dgm:pt modelId="{941AF5E4-6610-4C3B-A4EC-A27F647ED027}" type="pres">
      <dgm:prSet presAssocID="{5902EE68-E805-44A4-9E96-E812DFF4489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E9800F0-E0C9-4377-9250-EF6C1346F015}" type="pres">
      <dgm:prSet presAssocID="{AEBA1417-C569-48CC-A2FB-CC662A3B0459}" presName="spacer" presStyleCnt="0"/>
      <dgm:spPr/>
    </dgm:pt>
    <dgm:pt modelId="{2BF025D2-A456-4219-AB6B-108A5E86ECEA}" type="pres">
      <dgm:prSet presAssocID="{82BA294F-E9B0-4A98-9345-225ACD554E0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38D31B9-F582-41DC-98EB-46E59B0A6857}" type="pres">
      <dgm:prSet presAssocID="{A21D040B-6783-4204-8B07-1A0FEE2FE2F3}" presName="spacer" presStyleCnt="0"/>
      <dgm:spPr/>
    </dgm:pt>
    <dgm:pt modelId="{74714DB1-19AC-4F69-BE2F-17EA78B80CCD}" type="pres">
      <dgm:prSet presAssocID="{D2D83BA1-F64C-4152-B270-558431D3BC0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50B2FFC-4CAC-4B51-9AB8-24C9A28EE7F5}" type="pres">
      <dgm:prSet presAssocID="{A089E513-CCE8-4E8C-92E4-9AE83CCE66FF}" presName="spacer" presStyleCnt="0"/>
      <dgm:spPr/>
    </dgm:pt>
    <dgm:pt modelId="{2F37B284-4582-4BB7-AC73-9BC79E1CC1E7}" type="pres">
      <dgm:prSet presAssocID="{042AB662-007C-4C3E-BE2B-C826F861756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02A6006-C4A3-41CA-8930-0E9C11441869}" type="presOf" srcId="{19F9B427-1114-49D8-A3A0-6FF7B8786EFA}" destId="{B5EDB269-049F-42D5-909D-BE3ED9FBDD0B}" srcOrd="0" destOrd="0" presId="urn:microsoft.com/office/officeart/2005/8/layout/vList2"/>
    <dgm:cxn modelId="{9405E10A-3820-4B0E-80A6-34A847F75877}" type="presOf" srcId="{6337B8C0-9979-4891-96D6-344F78C01C9F}" destId="{959CB609-0AAD-40A3-A971-F39C48C179F9}" srcOrd="0" destOrd="0" presId="urn:microsoft.com/office/officeart/2005/8/layout/vList2"/>
    <dgm:cxn modelId="{880D1B11-A662-4196-B50B-7105A464F241}" srcId="{8F9E13C7-4015-4E5A-B1FA-7842F697C4BC}" destId="{53FF9F8D-B2BC-4E52-8AAE-848C1D0EB27C}" srcOrd="1" destOrd="0" parTransId="{E7846712-9F67-4BF2-81C4-AE028A104689}" sibTransId="{3E8EBAB6-3E5C-4CF1-AF23-699B67E7BD8D}"/>
    <dgm:cxn modelId="{634DC615-2714-4CB0-9077-F8E4D15563DE}" type="presOf" srcId="{D2D83BA1-F64C-4152-B270-558431D3BC0B}" destId="{74714DB1-19AC-4F69-BE2F-17EA78B80CCD}" srcOrd="0" destOrd="0" presId="urn:microsoft.com/office/officeart/2005/8/layout/vList2"/>
    <dgm:cxn modelId="{E060B72E-23CA-4A59-ADDE-7865BBEA79BF}" type="presOf" srcId="{2EC97C17-8190-456F-9161-A1A9C7C9D5A3}" destId="{72E6A9BA-6F84-4714-8D0A-F4D6C949C35A}" srcOrd="0" destOrd="0" presId="urn:microsoft.com/office/officeart/2005/8/layout/vList2"/>
    <dgm:cxn modelId="{A9EA0042-33BC-42A4-AA6D-84DE8C33F50B}" srcId="{8F9E13C7-4015-4E5A-B1FA-7842F697C4BC}" destId="{2EC97C17-8190-456F-9161-A1A9C7C9D5A3}" srcOrd="3" destOrd="0" parTransId="{276C4B1C-D88E-45AF-B315-0DE27D2DA0A7}" sibTransId="{966C2BBB-06DB-4461-B7B8-E9E00DF77BD6}"/>
    <dgm:cxn modelId="{372D604F-49B7-4C4C-965B-23DFF53DD227}" type="presOf" srcId="{B7DC648A-799A-443C-8A46-73F73B1E652F}" destId="{25A72BB9-3D66-4E6E-AB56-B115D53CE9EC}" srcOrd="0" destOrd="0" presId="urn:microsoft.com/office/officeart/2005/8/layout/vList2"/>
    <dgm:cxn modelId="{5D33E351-3ED7-4D4C-81DE-DE5AC99F72CB}" type="presOf" srcId="{82BA294F-E9B0-4A98-9345-225ACD554E0A}" destId="{2BF025D2-A456-4219-AB6B-108A5E86ECEA}" srcOrd="0" destOrd="0" presId="urn:microsoft.com/office/officeart/2005/8/layout/vList2"/>
    <dgm:cxn modelId="{334F2877-1111-49CE-BC66-3AE0AAD95F84}" srcId="{8F9E13C7-4015-4E5A-B1FA-7842F697C4BC}" destId="{19F9B427-1114-49D8-A3A0-6FF7B8786EFA}" srcOrd="0" destOrd="0" parTransId="{C803A839-2F36-4DF2-A408-17E28F59E14F}" sibTransId="{6AFD704B-000B-4EDC-B4A1-0D68AFE5D123}"/>
    <dgm:cxn modelId="{72CDFC8B-4FE5-4D57-8E55-91D8D164FFDF}" srcId="{8F9E13C7-4015-4E5A-B1FA-7842F697C4BC}" destId="{042AB662-007C-4C3E-BE2B-C826F8617563}" srcOrd="8" destOrd="0" parTransId="{A7BD7A61-B496-458E-8D09-DD2E4DDB4DD6}" sibTransId="{FB5E881F-F820-478C-8685-EE5E34D4B703}"/>
    <dgm:cxn modelId="{7F20BD96-6C66-4778-A8F4-B702161578F5}" type="presOf" srcId="{042AB662-007C-4C3E-BE2B-C826F8617563}" destId="{2F37B284-4582-4BB7-AC73-9BC79E1CC1E7}" srcOrd="0" destOrd="0" presId="urn:microsoft.com/office/officeart/2005/8/layout/vList2"/>
    <dgm:cxn modelId="{DD696F99-B272-4369-B574-C34624787172}" srcId="{8F9E13C7-4015-4E5A-B1FA-7842F697C4BC}" destId="{D2D83BA1-F64C-4152-B270-558431D3BC0B}" srcOrd="7" destOrd="0" parTransId="{8117703C-CC91-4BE4-9808-17D1E8E1A7AF}" sibTransId="{A089E513-CCE8-4E8C-92E4-9AE83CCE66FF}"/>
    <dgm:cxn modelId="{C979BE9C-E007-475B-B7D0-C10FD69B50D5}" srcId="{8F9E13C7-4015-4E5A-B1FA-7842F697C4BC}" destId="{5902EE68-E805-44A4-9E96-E812DFF44895}" srcOrd="5" destOrd="0" parTransId="{5169B7F7-AFBE-4A41-90ED-EB4A8E0B5483}" sibTransId="{AEBA1417-C569-48CC-A2FB-CC662A3B0459}"/>
    <dgm:cxn modelId="{F263A1A3-FC98-4EB6-B5CD-F46B9631B368}" srcId="{8F9E13C7-4015-4E5A-B1FA-7842F697C4BC}" destId="{B7DC648A-799A-443C-8A46-73F73B1E652F}" srcOrd="4" destOrd="0" parTransId="{24C39942-5129-4FD4-81E4-58C6E6BB40F6}" sibTransId="{C38DD7F0-2C2A-4D4F-95AE-7C592AE612F3}"/>
    <dgm:cxn modelId="{12B8B9AF-8AEC-4A23-A7EA-1584C7D3BFE7}" type="presOf" srcId="{8F9E13C7-4015-4E5A-B1FA-7842F697C4BC}" destId="{7B8B0DD3-B265-4210-93E0-4D2456B5F12B}" srcOrd="0" destOrd="0" presId="urn:microsoft.com/office/officeart/2005/8/layout/vList2"/>
    <dgm:cxn modelId="{2BC0DCB1-8F6D-4297-A327-AA529A4065D9}" srcId="{8F9E13C7-4015-4E5A-B1FA-7842F697C4BC}" destId="{6337B8C0-9979-4891-96D6-344F78C01C9F}" srcOrd="2" destOrd="0" parTransId="{8F731B63-4AAC-4BA8-B78A-2A73A6A68C01}" sibTransId="{509363A5-E8ED-4510-8A86-36035B9BB2F0}"/>
    <dgm:cxn modelId="{67AF89CA-A750-4270-AC89-E3A34D2E831C}" type="presOf" srcId="{53FF9F8D-B2BC-4E52-8AAE-848C1D0EB27C}" destId="{1F8A7D93-45C4-4EBD-A0AD-31CF13D6DDDF}" srcOrd="0" destOrd="0" presId="urn:microsoft.com/office/officeart/2005/8/layout/vList2"/>
    <dgm:cxn modelId="{7B9151DB-AD56-4F34-B303-D40EE2057593}" type="presOf" srcId="{5902EE68-E805-44A4-9E96-E812DFF44895}" destId="{941AF5E4-6610-4C3B-A4EC-A27F647ED027}" srcOrd="0" destOrd="0" presId="urn:microsoft.com/office/officeart/2005/8/layout/vList2"/>
    <dgm:cxn modelId="{0F44D8E9-38EB-4158-9E1D-C7AA55282C1A}" srcId="{8F9E13C7-4015-4E5A-B1FA-7842F697C4BC}" destId="{82BA294F-E9B0-4A98-9345-225ACD554E0A}" srcOrd="6" destOrd="0" parTransId="{B932B648-CB25-406F-AF64-3CF10271B783}" sibTransId="{A21D040B-6783-4204-8B07-1A0FEE2FE2F3}"/>
    <dgm:cxn modelId="{C0EA9D2B-290C-4CC9-9B06-1FFB6B6DC467}" type="presParOf" srcId="{7B8B0DD3-B265-4210-93E0-4D2456B5F12B}" destId="{B5EDB269-049F-42D5-909D-BE3ED9FBDD0B}" srcOrd="0" destOrd="0" presId="urn:microsoft.com/office/officeart/2005/8/layout/vList2"/>
    <dgm:cxn modelId="{8248B976-8774-4C05-926D-4A86C0BA43A3}" type="presParOf" srcId="{7B8B0DD3-B265-4210-93E0-4D2456B5F12B}" destId="{D978DF1D-03FD-4AA4-91FC-9B97010CE90C}" srcOrd="1" destOrd="0" presId="urn:microsoft.com/office/officeart/2005/8/layout/vList2"/>
    <dgm:cxn modelId="{F6CAD846-2FC1-401D-BD56-66C8048CB688}" type="presParOf" srcId="{7B8B0DD3-B265-4210-93E0-4D2456B5F12B}" destId="{1F8A7D93-45C4-4EBD-A0AD-31CF13D6DDDF}" srcOrd="2" destOrd="0" presId="urn:microsoft.com/office/officeart/2005/8/layout/vList2"/>
    <dgm:cxn modelId="{47D2993E-646E-40A6-BD6B-582810AFA341}" type="presParOf" srcId="{7B8B0DD3-B265-4210-93E0-4D2456B5F12B}" destId="{7A3CC239-FAEF-4247-AFD6-CD545F4E5D17}" srcOrd="3" destOrd="0" presId="urn:microsoft.com/office/officeart/2005/8/layout/vList2"/>
    <dgm:cxn modelId="{D6CF536A-5817-4F5B-89DC-73B3EF736CE6}" type="presParOf" srcId="{7B8B0DD3-B265-4210-93E0-4D2456B5F12B}" destId="{959CB609-0AAD-40A3-A971-F39C48C179F9}" srcOrd="4" destOrd="0" presId="urn:microsoft.com/office/officeart/2005/8/layout/vList2"/>
    <dgm:cxn modelId="{D314294C-6C63-4439-91E8-028A5F1127C8}" type="presParOf" srcId="{7B8B0DD3-B265-4210-93E0-4D2456B5F12B}" destId="{4D0DF6BA-C60F-4977-94B5-7D40160AF2C8}" srcOrd="5" destOrd="0" presId="urn:microsoft.com/office/officeart/2005/8/layout/vList2"/>
    <dgm:cxn modelId="{FEE07724-5211-472B-A529-50D4A73FC21D}" type="presParOf" srcId="{7B8B0DD3-B265-4210-93E0-4D2456B5F12B}" destId="{72E6A9BA-6F84-4714-8D0A-F4D6C949C35A}" srcOrd="6" destOrd="0" presId="urn:microsoft.com/office/officeart/2005/8/layout/vList2"/>
    <dgm:cxn modelId="{593FFF6E-0391-47B3-B54B-2ED9046B7975}" type="presParOf" srcId="{7B8B0DD3-B265-4210-93E0-4D2456B5F12B}" destId="{FC507494-ACD3-4AFF-9DC5-F20AA26598CC}" srcOrd="7" destOrd="0" presId="urn:microsoft.com/office/officeart/2005/8/layout/vList2"/>
    <dgm:cxn modelId="{8004A66A-25B3-49B8-8803-D48E7169981C}" type="presParOf" srcId="{7B8B0DD3-B265-4210-93E0-4D2456B5F12B}" destId="{25A72BB9-3D66-4E6E-AB56-B115D53CE9EC}" srcOrd="8" destOrd="0" presId="urn:microsoft.com/office/officeart/2005/8/layout/vList2"/>
    <dgm:cxn modelId="{102747F3-F6B9-4402-BF94-B6B644A07804}" type="presParOf" srcId="{7B8B0DD3-B265-4210-93E0-4D2456B5F12B}" destId="{3499BC11-6568-4D49-AC12-D5B7663C661A}" srcOrd="9" destOrd="0" presId="urn:microsoft.com/office/officeart/2005/8/layout/vList2"/>
    <dgm:cxn modelId="{EDB6A577-B2A7-499E-B10A-AB936BD70DE0}" type="presParOf" srcId="{7B8B0DD3-B265-4210-93E0-4D2456B5F12B}" destId="{941AF5E4-6610-4C3B-A4EC-A27F647ED027}" srcOrd="10" destOrd="0" presId="urn:microsoft.com/office/officeart/2005/8/layout/vList2"/>
    <dgm:cxn modelId="{CA3A7D3A-FCF4-4FEB-8A2C-F465098F5D8D}" type="presParOf" srcId="{7B8B0DD3-B265-4210-93E0-4D2456B5F12B}" destId="{AE9800F0-E0C9-4377-9250-EF6C1346F015}" srcOrd="11" destOrd="0" presId="urn:microsoft.com/office/officeart/2005/8/layout/vList2"/>
    <dgm:cxn modelId="{0FFF6931-ECDD-42F7-A857-F09761666AF9}" type="presParOf" srcId="{7B8B0DD3-B265-4210-93E0-4D2456B5F12B}" destId="{2BF025D2-A456-4219-AB6B-108A5E86ECEA}" srcOrd="12" destOrd="0" presId="urn:microsoft.com/office/officeart/2005/8/layout/vList2"/>
    <dgm:cxn modelId="{7731503F-4917-4BB8-B1D2-5F2E9F9E010C}" type="presParOf" srcId="{7B8B0DD3-B265-4210-93E0-4D2456B5F12B}" destId="{038D31B9-F582-41DC-98EB-46E59B0A6857}" srcOrd="13" destOrd="0" presId="urn:microsoft.com/office/officeart/2005/8/layout/vList2"/>
    <dgm:cxn modelId="{63AFE6AB-0487-4BCD-97E4-BDF024E3AAF8}" type="presParOf" srcId="{7B8B0DD3-B265-4210-93E0-4D2456B5F12B}" destId="{74714DB1-19AC-4F69-BE2F-17EA78B80CCD}" srcOrd="14" destOrd="0" presId="urn:microsoft.com/office/officeart/2005/8/layout/vList2"/>
    <dgm:cxn modelId="{76A34B06-A1FC-4B0F-856E-6574A893A5EC}" type="presParOf" srcId="{7B8B0DD3-B265-4210-93E0-4D2456B5F12B}" destId="{C50B2FFC-4CAC-4B51-9AB8-24C9A28EE7F5}" srcOrd="15" destOrd="0" presId="urn:microsoft.com/office/officeart/2005/8/layout/vList2"/>
    <dgm:cxn modelId="{7A9B97F8-A9F2-4243-8CC0-C07E3E13089B}" type="presParOf" srcId="{7B8B0DD3-B265-4210-93E0-4D2456B5F12B}" destId="{2F37B284-4582-4BB7-AC73-9BC79E1CC1E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F07BA4-527E-4059-A072-CC3AA9F550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F7FF3F62-7949-4850-9D22-910C00873FDD}">
      <dgm:prSet/>
      <dgm:spPr/>
      <dgm:t>
        <a:bodyPr/>
        <a:lstStyle/>
        <a:p>
          <a:r>
            <a:rPr lang="en-GB" dirty="0"/>
            <a:t>Configured Penetration Testing Tools</a:t>
          </a:r>
          <a:endParaRPr lang="en-AU" dirty="0"/>
        </a:p>
      </dgm:t>
    </dgm:pt>
    <dgm:pt modelId="{D126F2D5-1316-4A28-B937-720890FCB74D}" type="parTrans" cxnId="{7D3FAE30-FFB2-4E45-8E0D-CE732773107D}">
      <dgm:prSet/>
      <dgm:spPr/>
      <dgm:t>
        <a:bodyPr/>
        <a:lstStyle/>
        <a:p>
          <a:endParaRPr lang="en-AU"/>
        </a:p>
      </dgm:t>
    </dgm:pt>
    <dgm:pt modelId="{2842A13F-DE6A-4436-AB11-1BD8E4745C44}" type="sibTrans" cxnId="{7D3FAE30-FFB2-4E45-8E0D-CE732773107D}">
      <dgm:prSet/>
      <dgm:spPr/>
      <dgm:t>
        <a:bodyPr/>
        <a:lstStyle/>
        <a:p>
          <a:endParaRPr lang="en-AU"/>
        </a:p>
      </dgm:t>
    </dgm:pt>
    <dgm:pt modelId="{FF616CA8-C235-4F46-A3FB-89AAC5E841B4}">
      <dgm:prSet/>
      <dgm:spPr/>
      <dgm:t>
        <a:bodyPr/>
        <a:lstStyle/>
        <a:p>
          <a:r>
            <a:rPr lang="en-GB"/>
            <a:t>Initial Vulnerability Assessment Report</a:t>
          </a:r>
          <a:endParaRPr lang="en-AU"/>
        </a:p>
      </dgm:t>
    </dgm:pt>
    <dgm:pt modelId="{DA4F0FFD-1BB0-4862-8F9A-491CD4F551F1}" type="parTrans" cxnId="{91CBE28C-2B4A-477B-83FF-79E2C8AEF6E8}">
      <dgm:prSet/>
      <dgm:spPr/>
      <dgm:t>
        <a:bodyPr/>
        <a:lstStyle/>
        <a:p>
          <a:endParaRPr lang="en-AU"/>
        </a:p>
      </dgm:t>
    </dgm:pt>
    <dgm:pt modelId="{3126BA09-67ED-4E83-B417-5C326C4500A4}" type="sibTrans" cxnId="{91CBE28C-2B4A-477B-83FF-79E2C8AEF6E8}">
      <dgm:prSet/>
      <dgm:spPr/>
      <dgm:t>
        <a:bodyPr/>
        <a:lstStyle/>
        <a:p>
          <a:endParaRPr lang="en-AU"/>
        </a:p>
      </dgm:t>
    </dgm:pt>
    <dgm:pt modelId="{4E7CD2C1-1F5F-42ED-AC21-3D79574F473B}">
      <dgm:prSet/>
      <dgm:spPr/>
      <dgm:t>
        <a:bodyPr/>
        <a:lstStyle/>
        <a:p>
          <a:r>
            <a:rPr lang="en-GB"/>
            <a:t>Detailed Penetration Testing Plan</a:t>
          </a:r>
          <a:endParaRPr lang="en-AU"/>
        </a:p>
      </dgm:t>
    </dgm:pt>
    <dgm:pt modelId="{BCE62FCB-B31B-4530-B76B-3D320532C870}" type="parTrans" cxnId="{0EE5EAC2-0F96-4383-BFBD-47B071AE614C}">
      <dgm:prSet/>
      <dgm:spPr/>
      <dgm:t>
        <a:bodyPr/>
        <a:lstStyle/>
        <a:p>
          <a:endParaRPr lang="en-AU"/>
        </a:p>
      </dgm:t>
    </dgm:pt>
    <dgm:pt modelId="{2A4DC347-5D5F-493E-B6DB-12A29BFB00A9}" type="sibTrans" cxnId="{0EE5EAC2-0F96-4383-BFBD-47B071AE614C}">
      <dgm:prSet/>
      <dgm:spPr/>
      <dgm:t>
        <a:bodyPr/>
        <a:lstStyle/>
        <a:p>
          <a:endParaRPr lang="en-AU"/>
        </a:p>
      </dgm:t>
    </dgm:pt>
    <dgm:pt modelId="{8AA58EEB-0D1E-4543-8590-0DA92CABBEF6}">
      <dgm:prSet/>
      <dgm:spPr/>
      <dgm:t>
        <a:bodyPr/>
        <a:lstStyle/>
        <a:p>
          <a:r>
            <a:rPr lang="en-GB"/>
            <a:t>Reconnaissance and Information Gathering Reports</a:t>
          </a:r>
          <a:endParaRPr lang="en-AU"/>
        </a:p>
      </dgm:t>
    </dgm:pt>
    <dgm:pt modelId="{09833FAA-92C5-4F89-8E2B-580D30E8B8C5}" type="parTrans" cxnId="{94DC08EA-8F35-4157-9F0C-A98723382215}">
      <dgm:prSet/>
      <dgm:spPr/>
      <dgm:t>
        <a:bodyPr/>
        <a:lstStyle/>
        <a:p>
          <a:endParaRPr lang="en-AU"/>
        </a:p>
      </dgm:t>
    </dgm:pt>
    <dgm:pt modelId="{4BBA48CD-E99E-4AF1-B100-1A0918FBD458}" type="sibTrans" cxnId="{94DC08EA-8F35-4157-9F0C-A98723382215}">
      <dgm:prSet/>
      <dgm:spPr/>
      <dgm:t>
        <a:bodyPr/>
        <a:lstStyle/>
        <a:p>
          <a:endParaRPr lang="en-AU"/>
        </a:p>
      </dgm:t>
    </dgm:pt>
    <dgm:pt modelId="{2A01FBF4-DEB2-4971-B7DB-C4BF4D78D317}">
      <dgm:prSet/>
      <dgm:spPr/>
      <dgm:t>
        <a:bodyPr/>
        <a:lstStyle/>
        <a:p>
          <a:r>
            <a:rPr lang="en-GB"/>
            <a:t>Social Engineering and Phishing Simulation Results</a:t>
          </a:r>
          <a:endParaRPr lang="en-AU"/>
        </a:p>
      </dgm:t>
    </dgm:pt>
    <dgm:pt modelId="{97B84525-8C6E-446F-AD17-73B218584F63}" type="parTrans" cxnId="{44524DB7-B3FC-40EA-A097-BF3135A6C730}">
      <dgm:prSet/>
      <dgm:spPr/>
      <dgm:t>
        <a:bodyPr/>
        <a:lstStyle/>
        <a:p>
          <a:endParaRPr lang="en-AU"/>
        </a:p>
      </dgm:t>
    </dgm:pt>
    <dgm:pt modelId="{5786EDD4-6167-4F65-A272-2641A4E0EB79}" type="sibTrans" cxnId="{44524DB7-B3FC-40EA-A097-BF3135A6C730}">
      <dgm:prSet/>
      <dgm:spPr/>
      <dgm:t>
        <a:bodyPr/>
        <a:lstStyle/>
        <a:p>
          <a:endParaRPr lang="en-AU"/>
        </a:p>
      </dgm:t>
    </dgm:pt>
    <dgm:pt modelId="{20AB21ED-60DE-4A69-B27E-C5A2CC444266}">
      <dgm:prSet/>
      <dgm:spPr/>
      <dgm:t>
        <a:bodyPr/>
        <a:lstStyle/>
        <a:p>
          <a:r>
            <a:rPr lang="en-AU"/>
            <a:t>Exploitation and Post-Exploitation Documentation</a:t>
          </a:r>
        </a:p>
      </dgm:t>
    </dgm:pt>
    <dgm:pt modelId="{2BB335AF-D6F0-416B-B69C-FD133EC944AA}" type="parTrans" cxnId="{A7384D0D-CA50-4E2F-B2A2-C4F2C80B822F}">
      <dgm:prSet/>
      <dgm:spPr/>
      <dgm:t>
        <a:bodyPr/>
        <a:lstStyle/>
        <a:p>
          <a:endParaRPr lang="en-AU"/>
        </a:p>
      </dgm:t>
    </dgm:pt>
    <dgm:pt modelId="{73D0CA1F-DE48-4C79-A634-2470DE2456EF}" type="sibTrans" cxnId="{A7384D0D-CA50-4E2F-B2A2-C4F2C80B822F}">
      <dgm:prSet/>
      <dgm:spPr/>
      <dgm:t>
        <a:bodyPr/>
        <a:lstStyle/>
        <a:p>
          <a:endParaRPr lang="en-AU"/>
        </a:p>
      </dgm:t>
    </dgm:pt>
    <dgm:pt modelId="{DBD60F8E-8761-4F57-8E08-A9998595348C}">
      <dgm:prSet/>
      <dgm:spPr/>
      <dgm:t>
        <a:bodyPr/>
        <a:lstStyle/>
        <a:p>
          <a:r>
            <a:rPr lang="en-AU"/>
            <a:t>Penetration Test Reports with Evidence</a:t>
          </a:r>
        </a:p>
      </dgm:t>
    </dgm:pt>
    <dgm:pt modelId="{D51B7252-EEEF-4C27-816B-85B7E6F0C763}" type="parTrans" cxnId="{6A11A49F-60A4-4873-A48D-43AEF4BE1A84}">
      <dgm:prSet/>
      <dgm:spPr/>
      <dgm:t>
        <a:bodyPr/>
        <a:lstStyle/>
        <a:p>
          <a:endParaRPr lang="en-AU"/>
        </a:p>
      </dgm:t>
    </dgm:pt>
    <dgm:pt modelId="{2F7CE7C2-5811-422A-92B4-7036D34C3A9B}" type="sibTrans" cxnId="{6A11A49F-60A4-4873-A48D-43AEF4BE1A84}">
      <dgm:prSet/>
      <dgm:spPr/>
      <dgm:t>
        <a:bodyPr/>
        <a:lstStyle/>
        <a:p>
          <a:endParaRPr lang="en-AU"/>
        </a:p>
      </dgm:t>
    </dgm:pt>
    <dgm:pt modelId="{CCA066C5-A4B9-47DD-AA3D-963224E71EA2}">
      <dgm:prSet/>
      <dgm:spPr/>
      <dgm:t>
        <a:bodyPr/>
        <a:lstStyle/>
        <a:p>
          <a:r>
            <a:rPr lang="en-AU"/>
            <a:t>Remediation Recommendations</a:t>
          </a:r>
        </a:p>
      </dgm:t>
    </dgm:pt>
    <dgm:pt modelId="{B7F3118B-3C46-45A5-AE23-CB98BE82E69D}" type="parTrans" cxnId="{93A8E4A3-CA79-420B-9503-9FF02C1D595E}">
      <dgm:prSet/>
      <dgm:spPr/>
      <dgm:t>
        <a:bodyPr/>
        <a:lstStyle/>
        <a:p>
          <a:endParaRPr lang="en-AU"/>
        </a:p>
      </dgm:t>
    </dgm:pt>
    <dgm:pt modelId="{1B75905B-8348-4AAD-B626-168802746139}" type="sibTrans" cxnId="{93A8E4A3-CA79-420B-9503-9FF02C1D595E}">
      <dgm:prSet/>
      <dgm:spPr/>
      <dgm:t>
        <a:bodyPr/>
        <a:lstStyle/>
        <a:p>
          <a:endParaRPr lang="en-AU"/>
        </a:p>
      </dgm:t>
    </dgm:pt>
    <dgm:pt modelId="{61C2C283-F5C2-409A-8438-361A2F99BF3F}">
      <dgm:prSet/>
      <dgm:spPr/>
      <dgm:t>
        <a:bodyPr/>
        <a:lstStyle/>
        <a:p>
          <a:r>
            <a:rPr lang="en-AU"/>
            <a:t>Final Red Team Improvements Report</a:t>
          </a:r>
        </a:p>
      </dgm:t>
    </dgm:pt>
    <dgm:pt modelId="{1066F146-4A76-4C7B-B508-3059477C3541}" type="parTrans" cxnId="{3D7ADCD4-5DBA-451B-8B80-C9FEC628482D}">
      <dgm:prSet/>
      <dgm:spPr/>
      <dgm:t>
        <a:bodyPr/>
        <a:lstStyle/>
        <a:p>
          <a:endParaRPr lang="en-AU"/>
        </a:p>
      </dgm:t>
    </dgm:pt>
    <dgm:pt modelId="{6229668D-93E7-44BF-8EE4-74BA853C48A4}" type="sibTrans" cxnId="{3D7ADCD4-5DBA-451B-8B80-C9FEC628482D}">
      <dgm:prSet/>
      <dgm:spPr/>
      <dgm:t>
        <a:bodyPr/>
        <a:lstStyle/>
        <a:p>
          <a:endParaRPr lang="en-AU"/>
        </a:p>
      </dgm:t>
    </dgm:pt>
    <dgm:pt modelId="{55D7B9DD-899C-42B2-BC87-960CDD60ACDC}" type="pres">
      <dgm:prSet presAssocID="{89F07BA4-527E-4059-A072-CC3AA9F55040}" presName="linear" presStyleCnt="0">
        <dgm:presLayoutVars>
          <dgm:animLvl val="lvl"/>
          <dgm:resizeHandles val="exact"/>
        </dgm:presLayoutVars>
      </dgm:prSet>
      <dgm:spPr/>
    </dgm:pt>
    <dgm:pt modelId="{B21465B0-1C40-4A0B-B13C-245E98D2F35C}" type="pres">
      <dgm:prSet presAssocID="{F7FF3F62-7949-4850-9D22-910C00873FD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0EE2A7C-01C3-4F45-8F27-13C324C5AAB6}" type="pres">
      <dgm:prSet presAssocID="{2842A13F-DE6A-4436-AB11-1BD8E4745C44}" presName="spacer" presStyleCnt="0"/>
      <dgm:spPr/>
    </dgm:pt>
    <dgm:pt modelId="{B3587026-3CD2-43D4-8E5D-B90DC17C08AA}" type="pres">
      <dgm:prSet presAssocID="{FF616CA8-C235-4F46-A3FB-89AAC5E841B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1251E06-11AB-4023-A2ED-8DE95F03B4B5}" type="pres">
      <dgm:prSet presAssocID="{3126BA09-67ED-4E83-B417-5C326C4500A4}" presName="spacer" presStyleCnt="0"/>
      <dgm:spPr/>
    </dgm:pt>
    <dgm:pt modelId="{6B9C12FE-2CB4-4076-8A91-E494D6DBBF5D}" type="pres">
      <dgm:prSet presAssocID="{4E7CD2C1-1F5F-42ED-AC21-3D79574F473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0FDA9A1-40DC-469C-87B0-7CB8A4A4770A}" type="pres">
      <dgm:prSet presAssocID="{2A4DC347-5D5F-493E-B6DB-12A29BFB00A9}" presName="spacer" presStyleCnt="0"/>
      <dgm:spPr/>
    </dgm:pt>
    <dgm:pt modelId="{945F66B2-F107-4D89-8F0E-E333CE493444}" type="pres">
      <dgm:prSet presAssocID="{8AA58EEB-0D1E-4543-8590-0DA92CABBEF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85F23E6-C050-41CF-AACA-14DDDA6097CE}" type="pres">
      <dgm:prSet presAssocID="{4BBA48CD-E99E-4AF1-B100-1A0918FBD458}" presName="spacer" presStyleCnt="0"/>
      <dgm:spPr/>
    </dgm:pt>
    <dgm:pt modelId="{7FF37E7F-F012-474F-827F-D3E51B20370E}" type="pres">
      <dgm:prSet presAssocID="{2A01FBF4-DEB2-4971-B7DB-C4BF4D78D31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F7902DA-962C-4AB8-87CF-1686F44DC9D2}" type="pres">
      <dgm:prSet presAssocID="{5786EDD4-6167-4F65-A272-2641A4E0EB79}" presName="spacer" presStyleCnt="0"/>
      <dgm:spPr/>
    </dgm:pt>
    <dgm:pt modelId="{7550A455-26F0-4050-B558-781F16A07D49}" type="pres">
      <dgm:prSet presAssocID="{20AB21ED-60DE-4A69-B27E-C5A2CC44426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EB2E448-34AC-4E52-8B2B-E78CC3D208C3}" type="pres">
      <dgm:prSet presAssocID="{73D0CA1F-DE48-4C79-A634-2470DE2456EF}" presName="spacer" presStyleCnt="0"/>
      <dgm:spPr/>
    </dgm:pt>
    <dgm:pt modelId="{21060B9A-8896-4E23-86AC-302B8386CE34}" type="pres">
      <dgm:prSet presAssocID="{DBD60F8E-8761-4F57-8E08-A9998595348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151028F-32A5-44CA-9266-AB77B0276104}" type="pres">
      <dgm:prSet presAssocID="{2F7CE7C2-5811-422A-92B4-7036D34C3A9B}" presName="spacer" presStyleCnt="0"/>
      <dgm:spPr/>
    </dgm:pt>
    <dgm:pt modelId="{A879DD43-D861-47EF-A9B3-2E89CAC933D8}" type="pres">
      <dgm:prSet presAssocID="{CCA066C5-A4B9-47DD-AA3D-963224E71EA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34B9E81-C2D5-4B63-90F0-8DAD838834C4}" type="pres">
      <dgm:prSet presAssocID="{1B75905B-8348-4AAD-B626-168802746139}" presName="spacer" presStyleCnt="0"/>
      <dgm:spPr/>
    </dgm:pt>
    <dgm:pt modelId="{71BA15FE-7630-4ABE-A317-5C817BD94531}" type="pres">
      <dgm:prSet presAssocID="{61C2C283-F5C2-409A-8438-361A2F99BF3F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233D0E0D-C64E-45A8-A494-578A08F9CDA9}" type="presOf" srcId="{20AB21ED-60DE-4A69-B27E-C5A2CC444266}" destId="{7550A455-26F0-4050-B558-781F16A07D49}" srcOrd="0" destOrd="0" presId="urn:microsoft.com/office/officeart/2005/8/layout/vList2"/>
    <dgm:cxn modelId="{A7384D0D-CA50-4E2F-B2A2-C4F2C80B822F}" srcId="{89F07BA4-527E-4059-A072-CC3AA9F55040}" destId="{20AB21ED-60DE-4A69-B27E-C5A2CC444266}" srcOrd="5" destOrd="0" parTransId="{2BB335AF-D6F0-416B-B69C-FD133EC944AA}" sibTransId="{73D0CA1F-DE48-4C79-A634-2470DE2456EF}"/>
    <dgm:cxn modelId="{93A16A0E-A84C-48AC-8260-09FC0393E343}" type="presOf" srcId="{2A01FBF4-DEB2-4971-B7DB-C4BF4D78D317}" destId="{7FF37E7F-F012-474F-827F-D3E51B20370E}" srcOrd="0" destOrd="0" presId="urn:microsoft.com/office/officeart/2005/8/layout/vList2"/>
    <dgm:cxn modelId="{7D3FAE30-FFB2-4E45-8E0D-CE732773107D}" srcId="{89F07BA4-527E-4059-A072-CC3AA9F55040}" destId="{F7FF3F62-7949-4850-9D22-910C00873FDD}" srcOrd="0" destOrd="0" parTransId="{D126F2D5-1316-4A28-B937-720890FCB74D}" sibTransId="{2842A13F-DE6A-4436-AB11-1BD8E4745C44}"/>
    <dgm:cxn modelId="{C063BC69-314D-4541-918B-9A4D88D65FF7}" type="presOf" srcId="{61C2C283-F5C2-409A-8438-361A2F99BF3F}" destId="{71BA15FE-7630-4ABE-A317-5C817BD94531}" srcOrd="0" destOrd="0" presId="urn:microsoft.com/office/officeart/2005/8/layout/vList2"/>
    <dgm:cxn modelId="{59941158-ED69-4A5D-BF60-781DC5D2581D}" type="presOf" srcId="{89F07BA4-527E-4059-A072-CC3AA9F55040}" destId="{55D7B9DD-899C-42B2-BC87-960CDD60ACDC}" srcOrd="0" destOrd="0" presId="urn:microsoft.com/office/officeart/2005/8/layout/vList2"/>
    <dgm:cxn modelId="{91CBE28C-2B4A-477B-83FF-79E2C8AEF6E8}" srcId="{89F07BA4-527E-4059-A072-CC3AA9F55040}" destId="{FF616CA8-C235-4F46-A3FB-89AAC5E841B4}" srcOrd="1" destOrd="0" parTransId="{DA4F0FFD-1BB0-4862-8F9A-491CD4F551F1}" sibTransId="{3126BA09-67ED-4E83-B417-5C326C4500A4}"/>
    <dgm:cxn modelId="{8F92249D-030A-4CC6-B9E1-03286294C4E8}" type="presOf" srcId="{8AA58EEB-0D1E-4543-8590-0DA92CABBEF6}" destId="{945F66B2-F107-4D89-8F0E-E333CE493444}" srcOrd="0" destOrd="0" presId="urn:microsoft.com/office/officeart/2005/8/layout/vList2"/>
    <dgm:cxn modelId="{6A11A49F-60A4-4873-A48D-43AEF4BE1A84}" srcId="{89F07BA4-527E-4059-A072-CC3AA9F55040}" destId="{DBD60F8E-8761-4F57-8E08-A9998595348C}" srcOrd="6" destOrd="0" parTransId="{D51B7252-EEEF-4C27-816B-85B7E6F0C763}" sibTransId="{2F7CE7C2-5811-422A-92B4-7036D34C3A9B}"/>
    <dgm:cxn modelId="{93A8E4A3-CA79-420B-9503-9FF02C1D595E}" srcId="{89F07BA4-527E-4059-A072-CC3AA9F55040}" destId="{CCA066C5-A4B9-47DD-AA3D-963224E71EA2}" srcOrd="7" destOrd="0" parTransId="{B7F3118B-3C46-45A5-AE23-CB98BE82E69D}" sibTransId="{1B75905B-8348-4AAD-B626-168802746139}"/>
    <dgm:cxn modelId="{5C5023AF-C9FE-4B19-8C00-3AF41437FA24}" type="presOf" srcId="{CCA066C5-A4B9-47DD-AA3D-963224E71EA2}" destId="{A879DD43-D861-47EF-A9B3-2E89CAC933D8}" srcOrd="0" destOrd="0" presId="urn:microsoft.com/office/officeart/2005/8/layout/vList2"/>
    <dgm:cxn modelId="{2809F7B4-27DC-4F7C-AF82-EAFC18A62D0C}" type="presOf" srcId="{F7FF3F62-7949-4850-9D22-910C00873FDD}" destId="{B21465B0-1C40-4A0B-B13C-245E98D2F35C}" srcOrd="0" destOrd="0" presId="urn:microsoft.com/office/officeart/2005/8/layout/vList2"/>
    <dgm:cxn modelId="{44524DB7-B3FC-40EA-A097-BF3135A6C730}" srcId="{89F07BA4-527E-4059-A072-CC3AA9F55040}" destId="{2A01FBF4-DEB2-4971-B7DB-C4BF4D78D317}" srcOrd="4" destOrd="0" parTransId="{97B84525-8C6E-446F-AD17-73B218584F63}" sibTransId="{5786EDD4-6167-4F65-A272-2641A4E0EB79}"/>
    <dgm:cxn modelId="{0EE5EAC2-0F96-4383-BFBD-47B071AE614C}" srcId="{89F07BA4-527E-4059-A072-CC3AA9F55040}" destId="{4E7CD2C1-1F5F-42ED-AC21-3D79574F473B}" srcOrd="2" destOrd="0" parTransId="{BCE62FCB-B31B-4530-B76B-3D320532C870}" sibTransId="{2A4DC347-5D5F-493E-B6DB-12A29BFB00A9}"/>
    <dgm:cxn modelId="{513D78CC-918B-48D0-853C-85BB6264FE13}" type="presOf" srcId="{DBD60F8E-8761-4F57-8E08-A9998595348C}" destId="{21060B9A-8896-4E23-86AC-302B8386CE34}" srcOrd="0" destOrd="0" presId="urn:microsoft.com/office/officeart/2005/8/layout/vList2"/>
    <dgm:cxn modelId="{3E7D95D0-4CDC-42B2-9DA5-4FEDBA4EA60F}" type="presOf" srcId="{4E7CD2C1-1F5F-42ED-AC21-3D79574F473B}" destId="{6B9C12FE-2CB4-4076-8A91-E494D6DBBF5D}" srcOrd="0" destOrd="0" presId="urn:microsoft.com/office/officeart/2005/8/layout/vList2"/>
    <dgm:cxn modelId="{3D7ADCD4-5DBA-451B-8B80-C9FEC628482D}" srcId="{89F07BA4-527E-4059-A072-CC3AA9F55040}" destId="{61C2C283-F5C2-409A-8438-361A2F99BF3F}" srcOrd="8" destOrd="0" parTransId="{1066F146-4A76-4C7B-B508-3059477C3541}" sibTransId="{6229668D-93E7-44BF-8EE4-74BA853C48A4}"/>
    <dgm:cxn modelId="{2BBF53DF-78CF-4F4D-B26B-7153F9785805}" type="presOf" srcId="{FF616CA8-C235-4F46-A3FB-89AAC5E841B4}" destId="{B3587026-3CD2-43D4-8E5D-B90DC17C08AA}" srcOrd="0" destOrd="0" presId="urn:microsoft.com/office/officeart/2005/8/layout/vList2"/>
    <dgm:cxn modelId="{94DC08EA-8F35-4157-9F0C-A98723382215}" srcId="{89F07BA4-527E-4059-A072-CC3AA9F55040}" destId="{8AA58EEB-0D1E-4543-8590-0DA92CABBEF6}" srcOrd="3" destOrd="0" parTransId="{09833FAA-92C5-4F89-8E2B-580D30E8B8C5}" sibTransId="{4BBA48CD-E99E-4AF1-B100-1A0918FBD458}"/>
    <dgm:cxn modelId="{23BDAD75-A1DF-400B-A291-93FE6C4EB6E4}" type="presParOf" srcId="{55D7B9DD-899C-42B2-BC87-960CDD60ACDC}" destId="{B21465B0-1C40-4A0B-B13C-245E98D2F35C}" srcOrd="0" destOrd="0" presId="urn:microsoft.com/office/officeart/2005/8/layout/vList2"/>
    <dgm:cxn modelId="{DD42BABB-2281-408A-B152-318CD63B6E28}" type="presParOf" srcId="{55D7B9DD-899C-42B2-BC87-960CDD60ACDC}" destId="{10EE2A7C-01C3-4F45-8F27-13C324C5AAB6}" srcOrd="1" destOrd="0" presId="urn:microsoft.com/office/officeart/2005/8/layout/vList2"/>
    <dgm:cxn modelId="{01ABCAB4-5EE0-4DF0-A3F5-A9CEA8E077C6}" type="presParOf" srcId="{55D7B9DD-899C-42B2-BC87-960CDD60ACDC}" destId="{B3587026-3CD2-43D4-8E5D-B90DC17C08AA}" srcOrd="2" destOrd="0" presId="urn:microsoft.com/office/officeart/2005/8/layout/vList2"/>
    <dgm:cxn modelId="{52977590-CE02-4A42-A009-DE46835252BD}" type="presParOf" srcId="{55D7B9DD-899C-42B2-BC87-960CDD60ACDC}" destId="{B1251E06-11AB-4023-A2ED-8DE95F03B4B5}" srcOrd="3" destOrd="0" presId="urn:microsoft.com/office/officeart/2005/8/layout/vList2"/>
    <dgm:cxn modelId="{9D806FF4-A8F8-4626-8310-92A7AA27C57E}" type="presParOf" srcId="{55D7B9DD-899C-42B2-BC87-960CDD60ACDC}" destId="{6B9C12FE-2CB4-4076-8A91-E494D6DBBF5D}" srcOrd="4" destOrd="0" presId="urn:microsoft.com/office/officeart/2005/8/layout/vList2"/>
    <dgm:cxn modelId="{0DE50AC8-6157-479A-9857-4450E3442236}" type="presParOf" srcId="{55D7B9DD-899C-42B2-BC87-960CDD60ACDC}" destId="{C0FDA9A1-40DC-469C-87B0-7CB8A4A4770A}" srcOrd="5" destOrd="0" presId="urn:microsoft.com/office/officeart/2005/8/layout/vList2"/>
    <dgm:cxn modelId="{441E351A-D328-43FF-A410-21AE82F9163D}" type="presParOf" srcId="{55D7B9DD-899C-42B2-BC87-960CDD60ACDC}" destId="{945F66B2-F107-4D89-8F0E-E333CE493444}" srcOrd="6" destOrd="0" presId="urn:microsoft.com/office/officeart/2005/8/layout/vList2"/>
    <dgm:cxn modelId="{A9A4503A-C53E-499E-869D-56E5EB1B038E}" type="presParOf" srcId="{55D7B9DD-899C-42B2-BC87-960CDD60ACDC}" destId="{B85F23E6-C050-41CF-AACA-14DDDA6097CE}" srcOrd="7" destOrd="0" presId="urn:microsoft.com/office/officeart/2005/8/layout/vList2"/>
    <dgm:cxn modelId="{D1204E9D-9F07-4AB9-A3A2-87697AEC014F}" type="presParOf" srcId="{55D7B9DD-899C-42B2-BC87-960CDD60ACDC}" destId="{7FF37E7F-F012-474F-827F-D3E51B20370E}" srcOrd="8" destOrd="0" presId="urn:microsoft.com/office/officeart/2005/8/layout/vList2"/>
    <dgm:cxn modelId="{CBFAFA94-F200-492E-A9BC-F39AB0CD0E4A}" type="presParOf" srcId="{55D7B9DD-899C-42B2-BC87-960CDD60ACDC}" destId="{DF7902DA-962C-4AB8-87CF-1686F44DC9D2}" srcOrd="9" destOrd="0" presId="urn:microsoft.com/office/officeart/2005/8/layout/vList2"/>
    <dgm:cxn modelId="{57890C3C-76A7-4014-946A-EC94F828EEDA}" type="presParOf" srcId="{55D7B9DD-899C-42B2-BC87-960CDD60ACDC}" destId="{7550A455-26F0-4050-B558-781F16A07D49}" srcOrd="10" destOrd="0" presId="urn:microsoft.com/office/officeart/2005/8/layout/vList2"/>
    <dgm:cxn modelId="{F056BD16-7109-4CB0-8B8B-B88C3D9A9AAA}" type="presParOf" srcId="{55D7B9DD-899C-42B2-BC87-960CDD60ACDC}" destId="{EEB2E448-34AC-4E52-8B2B-E78CC3D208C3}" srcOrd="11" destOrd="0" presId="urn:microsoft.com/office/officeart/2005/8/layout/vList2"/>
    <dgm:cxn modelId="{CA1F755D-6DEF-4BB4-91CC-35EB402C99AC}" type="presParOf" srcId="{55D7B9DD-899C-42B2-BC87-960CDD60ACDC}" destId="{21060B9A-8896-4E23-86AC-302B8386CE34}" srcOrd="12" destOrd="0" presId="urn:microsoft.com/office/officeart/2005/8/layout/vList2"/>
    <dgm:cxn modelId="{8D68898F-A32C-4103-B0E1-18C08C1F3C3B}" type="presParOf" srcId="{55D7B9DD-899C-42B2-BC87-960CDD60ACDC}" destId="{C151028F-32A5-44CA-9266-AB77B0276104}" srcOrd="13" destOrd="0" presId="urn:microsoft.com/office/officeart/2005/8/layout/vList2"/>
    <dgm:cxn modelId="{ACFD7918-2BF5-45DE-BEF7-83D297D08846}" type="presParOf" srcId="{55D7B9DD-899C-42B2-BC87-960CDD60ACDC}" destId="{A879DD43-D861-47EF-A9B3-2E89CAC933D8}" srcOrd="14" destOrd="0" presId="urn:microsoft.com/office/officeart/2005/8/layout/vList2"/>
    <dgm:cxn modelId="{F618EAA2-2AA4-44B6-8514-9949C1F2DB30}" type="presParOf" srcId="{55D7B9DD-899C-42B2-BC87-960CDD60ACDC}" destId="{634B9E81-C2D5-4B63-90F0-8DAD838834C4}" srcOrd="15" destOrd="0" presId="urn:microsoft.com/office/officeart/2005/8/layout/vList2"/>
    <dgm:cxn modelId="{685BC381-45A9-4088-8846-60AAED30D6A2}" type="presParOf" srcId="{55D7B9DD-899C-42B2-BC87-960CDD60ACDC}" destId="{71BA15FE-7630-4ABE-A317-5C817BD9453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749D38-FFDF-4E5E-A75B-BE1449748A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1E6A27F1-DDA4-4659-A376-DC3D93BD3520}">
      <dgm:prSet/>
      <dgm:spPr/>
      <dgm:t>
        <a:bodyPr/>
        <a:lstStyle/>
        <a:p>
          <a:r>
            <a:rPr lang="en-AU"/>
            <a:t>Updated and New Security Policies</a:t>
          </a:r>
        </a:p>
      </dgm:t>
    </dgm:pt>
    <dgm:pt modelId="{9C218D3D-9C1D-48FF-BBAD-C7F82CBE9689}" type="parTrans" cxnId="{3601475F-4019-457F-82CE-291B83FFA22C}">
      <dgm:prSet/>
      <dgm:spPr/>
      <dgm:t>
        <a:bodyPr/>
        <a:lstStyle/>
        <a:p>
          <a:endParaRPr lang="en-AU"/>
        </a:p>
      </dgm:t>
    </dgm:pt>
    <dgm:pt modelId="{58DE336C-C108-4AF3-BB30-DC0FD016B095}" type="sibTrans" cxnId="{3601475F-4019-457F-82CE-291B83FFA22C}">
      <dgm:prSet/>
      <dgm:spPr/>
      <dgm:t>
        <a:bodyPr/>
        <a:lstStyle/>
        <a:p>
          <a:endParaRPr lang="en-AU"/>
        </a:p>
      </dgm:t>
    </dgm:pt>
    <dgm:pt modelId="{6FE3F55C-1094-4079-B723-E0B1AA51B617}">
      <dgm:prSet/>
      <dgm:spPr/>
      <dgm:t>
        <a:bodyPr/>
        <a:lstStyle/>
        <a:p>
          <a:r>
            <a:rPr lang="en-AU"/>
            <a:t>Comprehensive Risk Assessment Report</a:t>
          </a:r>
        </a:p>
      </dgm:t>
    </dgm:pt>
    <dgm:pt modelId="{410D7528-73F3-4892-AB01-20D5A2A70208}" type="parTrans" cxnId="{52BD468C-57A7-4B88-A78C-E4DE6358177C}">
      <dgm:prSet/>
      <dgm:spPr/>
      <dgm:t>
        <a:bodyPr/>
        <a:lstStyle/>
        <a:p>
          <a:endParaRPr lang="en-AU"/>
        </a:p>
      </dgm:t>
    </dgm:pt>
    <dgm:pt modelId="{0142D4F3-A368-4821-8AEB-53F9B955B0B6}" type="sibTrans" cxnId="{52BD468C-57A7-4B88-A78C-E4DE6358177C}">
      <dgm:prSet/>
      <dgm:spPr/>
      <dgm:t>
        <a:bodyPr/>
        <a:lstStyle/>
        <a:p>
          <a:endParaRPr lang="en-AU"/>
        </a:p>
      </dgm:t>
    </dgm:pt>
    <dgm:pt modelId="{D59E5ED4-0345-45F3-9470-0A327896DC33}">
      <dgm:prSet/>
      <dgm:spPr/>
      <dgm:t>
        <a:bodyPr/>
        <a:lstStyle/>
        <a:p>
          <a:r>
            <a:rPr lang="en-AU"/>
            <a:t>Risk Treatment Plan</a:t>
          </a:r>
        </a:p>
      </dgm:t>
    </dgm:pt>
    <dgm:pt modelId="{5491C27A-E48D-4952-A261-8C7A9346047B}" type="parTrans" cxnId="{39A3C1F3-90D5-4231-9BD7-568D9533383E}">
      <dgm:prSet/>
      <dgm:spPr/>
      <dgm:t>
        <a:bodyPr/>
        <a:lstStyle/>
        <a:p>
          <a:endParaRPr lang="en-AU"/>
        </a:p>
      </dgm:t>
    </dgm:pt>
    <dgm:pt modelId="{4A4DD547-737C-499D-B91A-4C8AADB887F1}" type="sibTrans" cxnId="{39A3C1F3-90D5-4231-9BD7-568D9533383E}">
      <dgm:prSet/>
      <dgm:spPr/>
      <dgm:t>
        <a:bodyPr/>
        <a:lstStyle/>
        <a:p>
          <a:endParaRPr lang="en-AU"/>
        </a:p>
      </dgm:t>
    </dgm:pt>
    <dgm:pt modelId="{812BC3B0-5EF4-4612-AD8E-A65389FF67DF}">
      <dgm:prSet/>
      <dgm:spPr/>
      <dgm:t>
        <a:bodyPr/>
        <a:lstStyle/>
        <a:p>
          <a:r>
            <a:rPr lang="en-AU"/>
            <a:t>Compliance Mapping and Gap Analysis</a:t>
          </a:r>
        </a:p>
      </dgm:t>
    </dgm:pt>
    <dgm:pt modelId="{47342A52-AAA4-45FB-AC7C-09A71926FCC4}" type="parTrans" cxnId="{A7980A76-F372-4648-A14B-7A57E8647DA2}">
      <dgm:prSet/>
      <dgm:spPr/>
      <dgm:t>
        <a:bodyPr/>
        <a:lstStyle/>
        <a:p>
          <a:endParaRPr lang="en-AU"/>
        </a:p>
      </dgm:t>
    </dgm:pt>
    <dgm:pt modelId="{47B3373B-FD6F-4D5A-869E-E94FA5199B29}" type="sibTrans" cxnId="{A7980A76-F372-4648-A14B-7A57E8647DA2}">
      <dgm:prSet/>
      <dgm:spPr/>
      <dgm:t>
        <a:bodyPr/>
        <a:lstStyle/>
        <a:p>
          <a:endParaRPr lang="en-AU"/>
        </a:p>
      </dgm:t>
    </dgm:pt>
    <dgm:pt modelId="{C27AC739-D90B-429B-BAA8-A4D59F141D35}">
      <dgm:prSet/>
      <dgm:spPr/>
      <dgm:t>
        <a:bodyPr/>
        <a:lstStyle/>
        <a:p>
          <a:r>
            <a:rPr lang="en-AU"/>
            <a:t>Audit Preparation Documentation</a:t>
          </a:r>
        </a:p>
      </dgm:t>
    </dgm:pt>
    <dgm:pt modelId="{8C7FCA88-45DE-4317-9FA4-FDE456EF3B59}" type="parTrans" cxnId="{0FECA123-C687-484F-883B-BAC5EF6101F2}">
      <dgm:prSet/>
      <dgm:spPr/>
      <dgm:t>
        <a:bodyPr/>
        <a:lstStyle/>
        <a:p>
          <a:endParaRPr lang="en-AU"/>
        </a:p>
      </dgm:t>
    </dgm:pt>
    <dgm:pt modelId="{2EDFD7D6-1FDE-4A89-96A9-8D81C77F00A3}" type="sibTrans" cxnId="{0FECA123-C687-484F-883B-BAC5EF6101F2}">
      <dgm:prSet/>
      <dgm:spPr/>
      <dgm:t>
        <a:bodyPr/>
        <a:lstStyle/>
        <a:p>
          <a:endParaRPr lang="en-AU"/>
        </a:p>
      </dgm:t>
    </dgm:pt>
    <dgm:pt modelId="{EC560016-1211-42F2-8FBA-5A16788DF511}">
      <dgm:prSet/>
      <dgm:spPr/>
      <dgm:t>
        <a:bodyPr/>
        <a:lstStyle/>
        <a:p>
          <a:r>
            <a:rPr lang="en-AU"/>
            <a:t>Security Awareness Program Materials</a:t>
          </a:r>
        </a:p>
      </dgm:t>
    </dgm:pt>
    <dgm:pt modelId="{26201C7E-570C-4F4C-B4AE-3424797B4AC3}" type="parTrans" cxnId="{7CF5E3BB-64CE-41ED-BFB3-A3A082F8C054}">
      <dgm:prSet/>
      <dgm:spPr/>
      <dgm:t>
        <a:bodyPr/>
        <a:lstStyle/>
        <a:p>
          <a:endParaRPr lang="en-AU"/>
        </a:p>
      </dgm:t>
    </dgm:pt>
    <dgm:pt modelId="{4203969F-9FEB-4C19-859D-F5F138F7AD0D}" type="sibTrans" cxnId="{7CF5E3BB-64CE-41ED-BFB3-A3A082F8C054}">
      <dgm:prSet/>
      <dgm:spPr/>
      <dgm:t>
        <a:bodyPr/>
        <a:lstStyle/>
        <a:p>
          <a:endParaRPr lang="en-AU"/>
        </a:p>
      </dgm:t>
    </dgm:pt>
    <dgm:pt modelId="{81359BA4-A3BC-4DE2-A13F-43D346F8C206}">
      <dgm:prSet/>
      <dgm:spPr/>
      <dgm:t>
        <a:bodyPr/>
        <a:lstStyle/>
        <a:p>
          <a:r>
            <a:rPr lang="en-AU"/>
            <a:t>Training and Certification Plans</a:t>
          </a:r>
        </a:p>
      </dgm:t>
    </dgm:pt>
    <dgm:pt modelId="{A7E07710-BEAE-4A04-A1CD-A35480D8317F}" type="parTrans" cxnId="{02E95B6F-F258-4F44-89D0-43C19C53A2EC}">
      <dgm:prSet/>
      <dgm:spPr/>
      <dgm:t>
        <a:bodyPr/>
        <a:lstStyle/>
        <a:p>
          <a:endParaRPr lang="en-AU"/>
        </a:p>
      </dgm:t>
    </dgm:pt>
    <dgm:pt modelId="{09B7FC1B-D542-4E00-A985-A5B50C22278F}" type="sibTrans" cxnId="{02E95B6F-F258-4F44-89D0-43C19C53A2EC}">
      <dgm:prSet/>
      <dgm:spPr/>
      <dgm:t>
        <a:bodyPr/>
        <a:lstStyle/>
        <a:p>
          <a:endParaRPr lang="en-AU"/>
        </a:p>
      </dgm:t>
    </dgm:pt>
    <dgm:pt modelId="{6A066643-B856-437C-A701-AAC0ABE5CA25}">
      <dgm:prSet/>
      <dgm:spPr/>
      <dgm:t>
        <a:bodyPr/>
        <a:lstStyle/>
        <a:p>
          <a:r>
            <a:rPr lang="en-AU"/>
            <a:t>Final GRC Improvements Report</a:t>
          </a:r>
        </a:p>
      </dgm:t>
    </dgm:pt>
    <dgm:pt modelId="{391E394D-ECA6-43FB-87DF-A28CD17D9A0D}" type="parTrans" cxnId="{CBF3760D-2FD2-424B-8396-568BAFEB69F1}">
      <dgm:prSet/>
      <dgm:spPr/>
      <dgm:t>
        <a:bodyPr/>
        <a:lstStyle/>
        <a:p>
          <a:endParaRPr lang="en-AU"/>
        </a:p>
      </dgm:t>
    </dgm:pt>
    <dgm:pt modelId="{E208FFA1-8DC9-4CB4-B3A7-E89EE18DEE2C}" type="sibTrans" cxnId="{CBF3760D-2FD2-424B-8396-568BAFEB69F1}">
      <dgm:prSet/>
      <dgm:spPr/>
      <dgm:t>
        <a:bodyPr/>
        <a:lstStyle/>
        <a:p>
          <a:endParaRPr lang="en-AU"/>
        </a:p>
      </dgm:t>
    </dgm:pt>
    <dgm:pt modelId="{5CB63CEE-CEB5-42E9-857F-19E583FFB80B}" type="pres">
      <dgm:prSet presAssocID="{9B749D38-FFDF-4E5E-A75B-BE1449748A32}" presName="linear" presStyleCnt="0">
        <dgm:presLayoutVars>
          <dgm:animLvl val="lvl"/>
          <dgm:resizeHandles val="exact"/>
        </dgm:presLayoutVars>
      </dgm:prSet>
      <dgm:spPr/>
    </dgm:pt>
    <dgm:pt modelId="{AED3D058-0805-4E9D-A29A-ED9597937A6B}" type="pres">
      <dgm:prSet presAssocID="{1E6A27F1-DDA4-4659-A376-DC3D93BD352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04D7D5F-4958-4828-9303-23850E421190}" type="pres">
      <dgm:prSet presAssocID="{58DE336C-C108-4AF3-BB30-DC0FD016B095}" presName="spacer" presStyleCnt="0"/>
      <dgm:spPr/>
    </dgm:pt>
    <dgm:pt modelId="{7DC08164-7E83-4E81-B735-E6AE4E0B3590}" type="pres">
      <dgm:prSet presAssocID="{6FE3F55C-1094-4079-B723-E0B1AA51B61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773917E-792B-4CBA-B943-152F4149D9CA}" type="pres">
      <dgm:prSet presAssocID="{0142D4F3-A368-4821-8AEB-53F9B955B0B6}" presName="spacer" presStyleCnt="0"/>
      <dgm:spPr/>
    </dgm:pt>
    <dgm:pt modelId="{D06F78B3-720D-4F52-833F-F080B952A946}" type="pres">
      <dgm:prSet presAssocID="{D59E5ED4-0345-45F3-9470-0A327896DC3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FA9A1CE-B91A-4072-8731-3389AE56CF57}" type="pres">
      <dgm:prSet presAssocID="{4A4DD547-737C-499D-B91A-4C8AADB887F1}" presName="spacer" presStyleCnt="0"/>
      <dgm:spPr/>
    </dgm:pt>
    <dgm:pt modelId="{A6E8A51E-60FE-4834-8855-3DF04314B006}" type="pres">
      <dgm:prSet presAssocID="{812BC3B0-5EF4-4612-AD8E-A65389FF67D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D2ECD32-69CC-49CF-9B80-926B8631163C}" type="pres">
      <dgm:prSet presAssocID="{47B3373B-FD6F-4D5A-869E-E94FA5199B29}" presName="spacer" presStyleCnt="0"/>
      <dgm:spPr/>
    </dgm:pt>
    <dgm:pt modelId="{ACA5C9A2-FD6B-49CA-AC10-E380E2B2C6F8}" type="pres">
      <dgm:prSet presAssocID="{C27AC739-D90B-429B-BAA8-A4D59F141D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28C4F7F-8547-4501-9E0F-C6DD937F2AB5}" type="pres">
      <dgm:prSet presAssocID="{2EDFD7D6-1FDE-4A89-96A9-8D81C77F00A3}" presName="spacer" presStyleCnt="0"/>
      <dgm:spPr/>
    </dgm:pt>
    <dgm:pt modelId="{A0853693-878B-4FA1-8A58-221B6A0DCDD1}" type="pres">
      <dgm:prSet presAssocID="{EC560016-1211-42F2-8FBA-5A16788DF51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BF15D8B-EAD5-41B3-80E2-F8DB05B0FDB2}" type="pres">
      <dgm:prSet presAssocID="{4203969F-9FEB-4C19-859D-F5F138F7AD0D}" presName="spacer" presStyleCnt="0"/>
      <dgm:spPr/>
    </dgm:pt>
    <dgm:pt modelId="{5213A4C1-AF46-4353-AC5C-3CA5E2E7C3A0}" type="pres">
      <dgm:prSet presAssocID="{81359BA4-A3BC-4DE2-A13F-43D346F8C20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F84540C-2A33-4439-BFD1-3DBB6BF07387}" type="pres">
      <dgm:prSet presAssocID="{09B7FC1B-D542-4E00-A985-A5B50C22278F}" presName="spacer" presStyleCnt="0"/>
      <dgm:spPr/>
    </dgm:pt>
    <dgm:pt modelId="{A077B339-A70B-409D-8F05-D12FF0637DAA}" type="pres">
      <dgm:prSet presAssocID="{6A066643-B856-437C-A701-AAC0ABE5CA2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9FAC502-C4E0-4CB6-989C-910C829C318D}" type="presOf" srcId="{D59E5ED4-0345-45F3-9470-0A327896DC33}" destId="{D06F78B3-720D-4F52-833F-F080B952A946}" srcOrd="0" destOrd="0" presId="urn:microsoft.com/office/officeart/2005/8/layout/vList2"/>
    <dgm:cxn modelId="{CBF3760D-2FD2-424B-8396-568BAFEB69F1}" srcId="{9B749D38-FFDF-4E5E-A75B-BE1449748A32}" destId="{6A066643-B856-437C-A701-AAC0ABE5CA25}" srcOrd="7" destOrd="0" parTransId="{391E394D-ECA6-43FB-87DF-A28CD17D9A0D}" sibTransId="{E208FFA1-8DC9-4CB4-B3A7-E89EE18DEE2C}"/>
    <dgm:cxn modelId="{0FECA123-C687-484F-883B-BAC5EF6101F2}" srcId="{9B749D38-FFDF-4E5E-A75B-BE1449748A32}" destId="{C27AC739-D90B-429B-BAA8-A4D59F141D35}" srcOrd="4" destOrd="0" parTransId="{8C7FCA88-45DE-4317-9FA4-FDE456EF3B59}" sibTransId="{2EDFD7D6-1FDE-4A89-96A9-8D81C77F00A3}"/>
    <dgm:cxn modelId="{1E0E6338-E93C-49EF-9E7A-68B1354ED170}" type="presOf" srcId="{EC560016-1211-42F2-8FBA-5A16788DF511}" destId="{A0853693-878B-4FA1-8A58-221B6A0DCDD1}" srcOrd="0" destOrd="0" presId="urn:microsoft.com/office/officeart/2005/8/layout/vList2"/>
    <dgm:cxn modelId="{B845E55B-965A-41E6-8DF0-D590B1D63975}" type="presOf" srcId="{9B749D38-FFDF-4E5E-A75B-BE1449748A32}" destId="{5CB63CEE-CEB5-42E9-857F-19E583FFB80B}" srcOrd="0" destOrd="0" presId="urn:microsoft.com/office/officeart/2005/8/layout/vList2"/>
    <dgm:cxn modelId="{3601475F-4019-457F-82CE-291B83FFA22C}" srcId="{9B749D38-FFDF-4E5E-A75B-BE1449748A32}" destId="{1E6A27F1-DDA4-4659-A376-DC3D93BD3520}" srcOrd="0" destOrd="0" parTransId="{9C218D3D-9C1D-48FF-BBAD-C7F82CBE9689}" sibTransId="{58DE336C-C108-4AF3-BB30-DC0FD016B095}"/>
    <dgm:cxn modelId="{73EFAA64-B3CF-4CA2-B384-A5B6585E6C68}" type="presOf" srcId="{1E6A27F1-DDA4-4659-A376-DC3D93BD3520}" destId="{AED3D058-0805-4E9D-A29A-ED9597937A6B}" srcOrd="0" destOrd="0" presId="urn:microsoft.com/office/officeart/2005/8/layout/vList2"/>
    <dgm:cxn modelId="{02E95B6F-F258-4F44-89D0-43C19C53A2EC}" srcId="{9B749D38-FFDF-4E5E-A75B-BE1449748A32}" destId="{81359BA4-A3BC-4DE2-A13F-43D346F8C206}" srcOrd="6" destOrd="0" parTransId="{A7E07710-BEAE-4A04-A1CD-A35480D8317F}" sibTransId="{09B7FC1B-D542-4E00-A985-A5B50C22278F}"/>
    <dgm:cxn modelId="{A7980A76-F372-4648-A14B-7A57E8647DA2}" srcId="{9B749D38-FFDF-4E5E-A75B-BE1449748A32}" destId="{812BC3B0-5EF4-4612-AD8E-A65389FF67DF}" srcOrd="3" destOrd="0" parTransId="{47342A52-AAA4-45FB-AC7C-09A71926FCC4}" sibTransId="{47B3373B-FD6F-4D5A-869E-E94FA5199B29}"/>
    <dgm:cxn modelId="{62CBC67F-FA61-41B0-898C-1085202327C1}" type="presOf" srcId="{6A066643-B856-437C-A701-AAC0ABE5CA25}" destId="{A077B339-A70B-409D-8F05-D12FF0637DAA}" srcOrd="0" destOrd="0" presId="urn:microsoft.com/office/officeart/2005/8/layout/vList2"/>
    <dgm:cxn modelId="{52BD468C-57A7-4B88-A78C-E4DE6358177C}" srcId="{9B749D38-FFDF-4E5E-A75B-BE1449748A32}" destId="{6FE3F55C-1094-4079-B723-E0B1AA51B617}" srcOrd="1" destOrd="0" parTransId="{410D7528-73F3-4892-AB01-20D5A2A70208}" sibTransId="{0142D4F3-A368-4821-8AEB-53F9B955B0B6}"/>
    <dgm:cxn modelId="{BC2FEE93-D562-4EA9-BB7B-B88D033CB9C9}" type="presOf" srcId="{812BC3B0-5EF4-4612-AD8E-A65389FF67DF}" destId="{A6E8A51E-60FE-4834-8855-3DF04314B006}" srcOrd="0" destOrd="0" presId="urn:microsoft.com/office/officeart/2005/8/layout/vList2"/>
    <dgm:cxn modelId="{FC8204A6-BE29-4E9A-9B0A-7AB6741DC4BA}" type="presOf" srcId="{6FE3F55C-1094-4079-B723-E0B1AA51B617}" destId="{7DC08164-7E83-4E81-B735-E6AE4E0B3590}" srcOrd="0" destOrd="0" presId="urn:microsoft.com/office/officeart/2005/8/layout/vList2"/>
    <dgm:cxn modelId="{3A750DB2-3A3C-41F3-A517-84A7B5ECD7C3}" type="presOf" srcId="{81359BA4-A3BC-4DE2-A13F-43D346F8C206}" destId="{5213A4C1-AF46-4353-AC5C-3CA5E2E7C3A0}" srcOrd="0" destOrd="0" presId="urn:microsoft.com/office/officeart/2005/8/layout/vList2"/>
    <dgm:cxn modelId="{7CF5E3BB-64CE-41ED-BFB3-A3A082F8C054}" srcId="{9B749D38-FFDF-4E5E-A75B-BE1449748A32}" destId="{EC560016-1211-42F2-8FBA-5A16788DF511}" srcOrd="5" destOrd="0" parTransId="{26201C7E-570C-4F4C-B4AE-3424797B4AC3}" sibTransId="{4203969F-9FEB-4C19-859D-F5F138F7AD0D}"/>
    <dgm:cxn modelId="{4991DED9-695E-4455-AC45-E0890BF56A7A}" type="presOf" srcId="{C27AC739-D90B-429B-BAA8-A4D59F141D35}" destId="{ACA5C9A2-FD6B-49CA-AC10-E380E2B2C6F8}" srcOrd="0" destOrd="0" presId="urn:microsoft.com/office/officeart/2005/8/layout/vList2"/>
    <dgm:cxn modelId="{39A3C1F3-90D5-4231-9BD7-568D9533383E}" srcId="{9B749D38-FFDF-4E5E-A75B-BE1449748A32}" destId="{D59E5ED4-0345-45F3-9470-0A327896DC33}" srcOrd="2" destOrd="0" parTransId="{5491C27A-E48D-4952-A261-8C7A9346047B}" sibTransId="{4A4DD547-737C-499D-B91A-4C8AADB887F1}"/>
    <dgm:cxn modelId="{0CF141B8-9869-4042-9A4E-CA547F1CF4C4}" type="presParOf" srcId="{5CB63CEE-CEB5-42E9-857F-19E583FFB80B}" destId="{AED3D058-0805-4E9D-A29A-ED9597937A6B}" srcOrd="0" destOrd="0" presId="urn:microsoft.com/office/officeart/2005/8/layout/vList2"/>
    <dgm:cxn modelId="{98449D46-7614-47F6-AADF-2B5205BA5E55}" type="presParOf" srcId="{5CB63CEE-CEB5-42E9-857F-19E583FFB80B}" destId="{B04D7D5F-4958-4828-9303-23850E421190}" srcOrd="1" destOrd="0" presId="urn:microsoft.com/office/officeart/2005/8/layout/vList2"/>
    <dgm:cxn modelId="{7EE3D77E-32C5-43AB-9387-23F25A0B62D3}" type="presParOf" srcId="{5CB63CEE-CEB5-42E9-857F-19E583FFB80B}" destId="{7DC08164-7E83-4E81-B735-E6AE4E0B3590}" srcOrd="2" destOrd="0" presId="urn:microsoft.com/office/officeart/2005/8/layout/vList2"/>
    <dgm:cxn modelId="{440E85AA-E160-4D9B-81B1-90A9FC46468C}" type="presParOf" srcId="{5CB63CEE-CEB5-42E9-857F-19E583FFB80B}" destId="{0773917E-792B-4CBA-B943-152F4149D9CA}" srcOrd="3" destOrd="0" presId="urn:microsoft.com/office/officeart/2005/8/layout/vList2"/>
    <dgm:cxn modelId="{A94870D5-8E60-4022-B7FA-20F10D384FE7}" type="presParOf" srcId="{5CB63CEE-CEB5-42E9-857F-19E583FFB80B}" destId="{D06F78B3-720D-4F52-833F-F080B952A946}" srcOrd="4" destOrd="0" presId="urn:microsoft.com/office/officeart/2005/8/layout/vList2"/>
    <dgm:cxn modelId="{01F4ECC1-5DE4-4DC5-A7D8-7C4643FFCEE0}" type="presParOf" srcId="{5CB63CEE-CEB5-42E9-857F-19E583FFB80B}" destId="{0FA9A1CE-B91A-4072-8731-3389AE56CF57}" srcOrd="5" destOrd="0" presId="urn:microsoft.com/office/officeart/2005/8/layout/vList2"/>
    <dgm:cxn modelId="{3098AB17-CCA6-4A45-B3CA-CB5B2F3EB978}" type="presParOf" srcId="{5CB63CEE-CEB5-42E9-857F-19E583FFB80B}" destId="{A6E8A51E-60FE-4834-8855-3DF04314B006}" srcOrd="6" destOrd="0" presId="urn:microsoft.com/office/officeart/2005/8/layout/vList2"/>
    <dgm:cxn modelId="{7E350E1B-8C04-451C-924B-4293D0AAF365}" type="presParOf" srcId="{5CB63CEE-CEB5-42E9-857F-19E583FFB80B}" destId="{5D2ECD32-69CC-49CF-9B80-926B8631163C}" srcOrd="7" destOrd="0" presId="urn:microsoft.com/office/officeart/2005/8/layout/vList2"/>
    <dgm:cxn modelId="{428786A4-DA26-4C44-916A-5809352AF3BB}" type="presParOf" srcId="{5CB63CEE-CEB5-42E9-857F-19E583FFB80B}" destId="{ACA5C9A2-FD6B-49CA-AC10-E380E2B2C6F8}" srcOrd="8" destOrd="0" presId="urn:microsoft.com/office/officeart/2005/8/layout/vList2"/>
    <dgm:cxn modelId="{31833753-D369-4C93-B24E-E471908EC3F1}" type="presParOf" srcId="{5CB63CEE-CEB5-42E9-857F-19E583FFB80B}" destId="{528C4F7F-8547-4501-9E0F-C6DD937F2AB5}" srcOrd="9" destOrd="0" presId="urn:microsoft.com/office/officeart/2005/8/layout/vList2"/>
    <dgm:cxn modelId="{E4629555-67D1-4254-9684-C67F71903437}" type="presParOf" srcId="{5CB63CEE-CEB5-42E9-857F-19E583FFB80B}" destId="{A0853693-878B-4FA1-8A58-221B6A0DCDD1}" srcOrd="10" destOrd="0" presId="urn:microsoft.com/office/officeart/2005/8/layout/vList2"/>
    <dgm:cxn modelId="{2B0B7D2B-F23C-464E-B6D9-A9A77BADA4CB}" type="presParOf" srcId="{5CB63CEE-CEB5-42E9-857F-19E583FFB80B}" destId="{8BF15D8B-EAD5-41B3-80E2-F8DB05B0FDB2}" srcOrd="11" destOrd="0" presId="urn:microsoft.com/office/officeart/2005/8/layout/vList2"/>
    <dgm:cxn modelId="{B0BAB785-501E-4070-A947-B957FF8797EA}" type="presParOf" srcId="{5CB63CEE-CEB5-42E9-857F-19E583FFB80B}" destId="{5213A4C1-AF46-4353-AC5C-3CA5E2E7C3A0}" srcOrd="12" destOrd="0" presId="urn:microsoft.com/office/officeart/2005/8/layout/vList2"/>
    <dgm:cxn modelId="{FCB4FA4B-8ACC-4E7E-866C-431521D9BC66}" type="presParOf" srcId="{5CB63CEE-CEB5-42E9-857F-19E583FFB80B}" destId="{EF84540C-2A33-4439-BFD1-3DBB6BF07387}" srcOrd="13" destOrd="0" presId="urn:microsoft.com/office/officeart/2005/8/layout/vList2"/>
    <dgm:cxn modelId="{AE190AFA-9BDA-494E-821F-86AD8FE29570}" type="presParOf" srcId="{5CB63CEE-CEB5-42E9-857F-19E583FFB80B}" destId="{A077B339-A70B-409D-8F05-D12FF0637D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ADB7A-0A5A-42CB-A97C-3A57E9B69B5C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4496-3080-46CE-AB5C-68FB391BDF8C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F22FF-6053-4305-8638-344AEDC0736D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Introduction to the Redback Operations Cyber Security Team</a:t>
          </a:r>
          <a:endParaRPr lang="en-US" sz="1900" kern="1200"/>
        </a:p>
      </dsp:txBody>
      <dsp:txXfrm>
        <a:off x="1074268" y="4366"/>
        <a:ext cx="5170996" cy="930102"/>
      </dsp:txXfrm>
    </dsp:sp>
    <dsp:sp modelId="{AEEB790A-2C3E-4F6C-BB4E-8C1C905D2398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CF7FB-B7DD-4737-83DB-F3F23D6A3099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B2623-AB53-4B29-8246-71EF6EC3D0ED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Team Structure</a:t>
          </a:r>
          <a:endParaRPr lang="en-US" sz="1900" kern="1200"/>
        </a:p>
      </dsp:txBody>
      <dsp:txXfrm>
        <a:off x="1074268" y="1166994"/>
        <a:ext cx="5170996" cy="930102"/>
      </dsp:txXfrm>
    </dsp:sp>
    <dsp:sp modelId="{3E1D1433-D11E-4A82-A3C1-7B3BCB06195A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98FA8-08E9-405B-9C78-0036C638044B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5749-245E-4074-8B5D-6E6E46DAA277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Team Vision &amp; Responsibilities</a:t>
          </a:r>
          <a:endParaRPr lang="en-US" sz="1900" kern="1200"/>
        </a:p>
      </dsp:txBody>
      <dsp:txXfrm>
        <a:off x="1074268" y="2329622"/>
        <a:ext cx="5170996" cy="930102"/>
      </dsp:txXfrm>
    </dsp:sp>
    <dsp:sp modelId="{D8DB0593-1D1F-4648-8C06-AAB5B931E4FC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6E09A-6A5E-4DD2-A77C-82C8EE17D640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A89D0-87C9-4A89-90B6-EE3C5134FCD1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Contributions &amp; Expectations</a:t>
          </a:r>
          <a:endParaRPr lang="en-US" sz="1900" kern="1200"/>
        </a:p>
      </dsp:txBody>
      <dsp:txXfrm>
        <a:off x="1074268" y="3492250"/>
        <a:ext cx="5170996" cy="930102"/>
      </dsp:txXfrm>
    </dsp:sp>
    <dsp:sp modelId="{A4071DD1-8636-4C86-8567-461A848F3465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CEE59-026E-4BC2-9BBC-600586717B0A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7F2AA-8B30-4FDF-9B4C-0985B8E74FE8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Previous Contributions &amp; Existing Designs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8CBDB-1429-48FA-8300-38B55C580D58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6F37-3DF1-4D54-AEEE-0B8DD95B43BA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27F1-ED3C-411A-8631-C918AFF83C44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Developed a high-level design for Wazuh implementation to enhance security monitoring and threat detection.</a:t>
          </a:r>
          <a:endParaRPr lang="en-US" sz="1100" kern="1200"/>
        </a:p>
      </dsp:txBody>
      <dsp:txXfrm>
        <a:off x="1312541" y="16114"/>
        <a:ext cx="2148945" cy="911674"/>
      </dsp:txXfrm>
    </dsp:sp>
    <dsp:sp modelId="{A5E0CC3A-9C72-48EA-88D7-078B67C7EBC4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3B846-A8A5-421E-8057-32065208D005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1D9B6-D998-453B-A655-7BF70737540E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Created high-level designs for integrating SIEM solutions for Google Cloud to improve log analysis and incident response capabilities.</a:t>
          </a:r>
          <a:endParaRPr lang="en-US" sz="1100" kern="1200"/>
        </a:p>
      </dsp:txBody>
      <dsp:txXfrm>
        <a:off x="4942957" y="16114"/>
        <a:ext cx="2148945" cy="911674"/>
      </dsp:txXfrm>
    </dsp:sp>
    <dsp:sp modelId="{4CB35871-62F4-4AAA-A909-5712B0571F8D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053C8-28D6-495A-AFC0-83294855BD24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CC1C3-2F5C-45C3-94C1-00D42F6AAF9C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Investigated and recommended security measures for Flutter apps, focusing on authentication, encryption, and secure code review.</a:t>
          </a:r>
          <a:endParaRPr lang="en-US" sz="1100" kern="1200"/>
        </a:p>
      </dsp:txBody>
      <dsp:txXfrm>
        <a:off x="8573374" y="16114"/>
        <a:ext cx="2148945" cy="911674"/>
      </dsp:txXfrm>
    </dsp:sp>
    <dsp:sp modelId="{73AD103C-E6DB-4AB9-868A-CFB1562C2D9F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2ED0E-9C6E-429A-ACD4-B6FF9193DC19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BCC3E-393B-4D02-A5F6-A3AC2BB1A331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Researched best practices and potential bypass techniques for two-factor authentication.</a:t>
          </a:r>
          <a:endParaRPr lang="en-US" sz="1100" kern="1200"/>
        </a:p>
      </dsp:txBody>
      <dsp:txXfrm>
        <a:off x="1312541" y="1640565"/>
        <a:ext cx="2148945" cy="911674"/>
      </dsp:txXfrm>
    </dsp:sp>
    <dsp:sp modelId="{0E0066E2-137B-4ED4-8AA3-A4EC7043E39B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FB6F3-6FCE-415A-9BFD-6423CAA94D1E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33A04-BA7E-498C-A71E-E80E59A12822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Conducted research on TPMs to enhance hardware-based security.</a:t>
          </a:r>
          <a:endParaRPr lang="en-US" sz="1100" kern="1200"/>
        </a:p>
      </dsp:txBody>
      <dsp:txXfrm>
        <a:off x="4942957" y="1640565"/>
        <a:ext cx="2148945" cy="911674"/>
      </dsp:txXfrm>
    </dsp:sp>
    <dsp:sp modelId="{EA0E334D-1746-40CC-8A73-2A5D4B61E967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2F6AA-52F5-40BE-BA39-F69E9538FA2A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D1A7C-4FAA-48A9-9F12-5F01D9F2D5AF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Assessed the feasibility of implementing OpenCTI for managing and sharing threat intelligence.</a:t>
          </a:r>
          <a:endParaRPr lang="en-US" sz="1100" kern="1200"/>
        </a:p>
      </dsp:txBody>
      <dsp:txXfrm>
        <a:off x="8573374" y="1640565"/>
        <a:ext cx="2148945" cy="911674"/>
      </dsp:txXfrm>
    </dsp:sp>
    <dsp:sp modelId="{A81D0A81-4D01-4DAA-BEC7-0BDBB16EA8E7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E268C-7934-4933-8B60-3A9A1BFECE02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BDA61-DBCF-4879-B6AF-EE7A195DAF96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Researched secure practices for continuous integration and continuous deployment (CI/CD) processes.</a:t>
          </a:r>
          <a:endParaRPr lang="en-US" sz="1100" kern="1200"/>
        </a:p>
      </dsp:txBody>
      <dsp:txXfrm>
        <a:off x="1312541" y="3265016"/>
        <a:ext cx="2148945" cy="911674"/>
      </dsp:txXfrm>
    </dsp:sp>
    <dsp:sp modelId="{A5A142DE-EFA7-4834-924E-4ED3044B7B44}">
      <dsp:nvSpPr>
        <dsp:cNvPr id="0" name=""/>
        <dsp:cNvSpPr/>
      </dsp:nvSpPr>
      <dsp:spPr>
        <a:xfrm>
          <a:off x="3835925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999E-1AD2-492F-9FC7-B7F88A70BC3D}">
      <dsp:nvSpPr>
        <dsp:cNvPr id="0" name=""/>
        <dsp:cNvSpPr/>
      </dsp:nvSpPr>
      <dsp:spPr>
        <a:xfrm>
          <a:off x="4027376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87205-E430-46CD-9D36-7410FB92FFEA}">
      <dsp:nvSpPr>
        <dsp:cNvPr id="0" name=""/>
        <dsp:cNvSpPr/>
      </dsp:nvSpPr>
      <dsp:spPr>
        <a:xfrm>
          <a:off x="4942957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Compiled various articles and studies on emerging cybersecurity trends and technologies.</a:t>
          </a:r>
          <a:endParaRPr lang="en-US" sz="1100" kern="1200"/>
        </a:p>
      </dsp:txBody>
      <dsp:txXfrm>
        <a:off x="4942957" y="3265016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F18BC-CD1B-4927-8A12-5782EC51BD8D}">
      <dsp:nvSpPr>
        <dsp:cNvPr id="0" name=""/>
        <dsp:cNvSpPr/>
      </dsp:nvSpPr>
      <dsp:spPr>
        <a:xfrm>
          <a:off x="520145" y="596573"/>
          <a:ext cx="555925" cy="55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2221B-D79B-45E3-BE48-28C96520F124}">
      <dsp:nvSpPr>
        <dsp:cNvPr id="0" name=""/>
        <dsp:cNvSpPr/>
      </dsp:nvSpPr>
      <dsp:spPr>
        <a:xfrm>
          <a:off x="3929" y="1281484"/>
          <a:ext cx="1588359" cy="8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Information Security Management System (ISMS)</a:t>
          </a:r>
          <a:endParaRPr lang="en-US" sz="1400" kern="1200"/>
        </a:p>
      </dsp:txBody>
      <dsp:txXfrm>
        <a:off x="3929" y="1281484"/>
        <a:ext cx="1588359" cy="878561"/>
      </dsp:txXfrm>
    </dsp:sp>
    <dsp:sp modelId="{5973F592-0502-44A3-9011-C1C6A162DAEB}">
      <dsp:nvSpPr>
        <dsp:cNvPr id="0" name=""/>
        <dsp:cNvSpPr/>
      </dsp:nvSpPr>
      <dsp:spPr>
        <a:xfrm>
          <a:off x="3929" y="2220039"/>
          <a:ext cx="1588359" cy="137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Designed and implemented an ISMS to establish a comprehensive foundational framework for managing and improving security processes.</a:t>
          </a:r>
          <a:endParaRPr lang="en-US" sz="1100" kern="1200"/>
        </a:p>
      </dsp:txBody>
      <dsp:txXfrm>
        <a:off x="3929" y="2220039"/>
        <a:ext cx="1588359" cy="1376191"/>
      </dsp:txXfrm>
    </dsp:sp>
    <dsp:sp modelId="{91ED9C94-E93B-4538-BC12-789847641DB5}">
      <dsp:nvSpPr>
        <dsp:cNvPr id="0" name=""/>
        <dsp:cNvSpPr/>
      </dsp:nvSpPr>
      <dsp:spPr>
        <a:xfrm>
          <a:off x="2386468" y="596573"/>
          <a:ext cx="555925" cy="555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0211-6C0A-44DB-A9B9-FACAF4D4E2EB}">
      <dsp:nvSpPr>
        <dsp:cNvPr id="0" name=""/>
        <dsp:cNvSpPr/>
      </dsp:nvSpPr>
      <dsp:spPr>
        <a:xfrm>
          <a:off x="1870251" y="1281484"/>
          <a:ext cx="1588359" cy="8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Security Policies</a:t>
          </a:r>
          <a:endParaRPr lang="en-US" sz="1400" kern="1200"/>
        </a:p>
      </dsp:txBody>
      <dsp:txXfrm>
        <a:off x="1870251" y="1281484"/>
        <a:ext cx="1588359" cy="878561"/>
      </dsp:txXfrm>
    </dsp:sp>
    <dsp:sp modelId="{69E8D94C-E3BD-49BD-8ACC-F0E3E45B076F}">
      <dsp:nvSpPr>
        <dsp:cNvPr id="0" name=""/>
        <dsp:cNvSpPr/>
      </dsp:nvSpPr>
      <dsp:spPr>
        <a:xfrm>
          <a:off x="1870251" y="2220039"/>
          <a:ext cx="1588359" cy="137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Created various security policies, including those for cryptography, data loss prevention (DLP), data classification, and endpoint security.</a:t>
          </a:r>
          <a:endParaRPr lang="en-US" sz="1100" kern="1200"/>
        </a:p>
      </dsp:txBody>
      <dsp:txXfrm>
        <a:off x="1870251" y="2220039"/>
        <a:ext cx="1588359" cy="1376191"/>
      </dsp:txXfrm>
    </dsp:sp>
    <dsp:sp modelId="{ABD449D1-B1FF-4105-B139-798343AE4B85}">
      <dsp:nvSpPr>
        <dsp:cNvPr id="0" name=""/>
        <dsp:cNvSpPr/>
      </dsp:nvSpPr>
      <dsp:spPr>
        <a:xfrm>
          <a:off x="4252790" y="596573"/>
          <a:ext cx="555925" cy="555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60C9-BACE-464D-A4EC-04265AC2A23A}">
      <dsp:nvSpPr>
        <dsp:cNvPr id="0" name=""/>
        <dsp:cNvSpPr/>
      </dsp:nvSpPr>
      <dsp:spPr>
        <a:xfrm>
          <a:off x="3736573" y="1281484"/>
          <a:ext cx="1588359" cy="8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Cybersecurity Guidelines</a:t>
          </a:r>
          <a:endParaRPr lang="en-US" sz="1400" kern="1200"/>
        </a:p>
      </dsp:txBody>
      <dsp:txXfrm>
        <a:off x="3736573" y="1281484"/>
        <a:ext cx="1588359" cy="878561"/>
      </dsp:txXfrm>
    </dsp:sp>
    <dsp:sp modelId="{F7874B00-29C4-4A3A-B3A5-BB9CB5CE2897}">
      <dsp:nvSpPr>
        <dsp:cNvPr id="0" name=""/>
        <dsp:cNvSpPr/>
      </dsp:nvSpPr>
      <dsp:spPr>
        <a:xfrm>
          <a:off x="3736573" y="2220039"/>
          <a:ext cx="1588359" cy="137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Developed comprehensive security guidelines for select project team to ensure consistent and effective security practices.</a:t>
          </a:r>
          <a:endParaRPr lang="en-US" sz="1100" kern="1200"/>
        </a:p>
      </dsp:txBody>
      <dsp:txXfrm>
        <a:off x="3736573" y="2220039"/>
        <a:ext cx="1588359" cy="1376191"/>
      </dsp:txXfrm>
    </dsp:sp>
    <dsp:sp modelId="{913570EA-5DBB-40FA-8219-1C32916AF4EB}">
      <dsp:nvSpPr>
        <dsp:cNvPr id="0" name=""/>
        <dsp:cNvSpPr/>
      </dsp:nvSpPr>
      <dsp:spPr>
        <a:xfrm>
          <a:off x="6119112" y="596573"/>
          <a:ext cx="555925" cy="555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3D92D-3906-435F-9758-198EBA704B14}">
      <dsp:nvSpPr>
        <dsp:cNvPr id="0" name=""/>
        <dsp:cNvSpPr/>
      </dsp:nvSpPr>
      <dsp:spPr>
        <a:xfrm>
          <a:off x="5602895" y="1281484"/>
          <a:ext cx="1588359" cy="8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Incident Response Playbooks</a:t>
          </a:r>
          <a:endParaRPr lang="en-US" sz="1400" kern="1200"/>
        </a:p>
      </dsp:txBody>
      <dsp:txXfrm>
        <a:off x="5602895" y="1281484"/>
        <a:ext cx="1588359" cy="878561"/>
      </dsp:txXfrm>
    </dsp:sp>
    <dsp:sp modelId="{B79B4122-6800-4EAA-89BB-08272BD0CCF6}">
      <dsp:nvSpPr>
        <dsp:cNvPr id="0" name=""/>
        <dsp:cNvSpPr/>
      </dsp:nvSpPr>
      <dsp:spPr>
        <a:xfrm>
          <a:off x="5602895" y="2220039"/>
          <a:ext cx="1588359" cy="137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Designed detailed playbooks for incident response and threat hunting to standardize and streamline response efforts.</a:t>
          </a:r>
          <a:endParaRPr lang="en-US" sz="1100" kern="1200"/>
        </a:p>
      </dsp:txBody>
      <dsp:txXfrm>
        <a:off x="5602895" y="2220039"/>
        <a:ext cx="1588359" cy="1376191"/>
      </dsp:txXfrm>
    </dsp:sp>
    <dsp:sp modelId="{A442E3B3-CD7D-4B8E-A2E8-C95CD661EABD}">
      <dsp:nvSpPr>
        <dsp:cNvPr id="0" name=""/>
        <dsp:cNvSpPr/>
      </dsp:nvSpPr>
      <dsp:spPr>
        <a:xfrm>
          <a:off x="7985435" y="596573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F4CC-4592-471D-8E0D-F9B327E71499}">
      <dsp:nvSpPr>
        <dsp:cNvPr id="0" name=""/>
        <dsp:cNvSpPr/>
      </dsp:nvSpPr>
      <dsp:spPr>
        <a:xfrm>
          <a:off x="7469218" y="1281484"/>
          <a:ext cx="1588359" cy="8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Monitoring Strategies</a:t>
          </a:r>
          <a:endParaRPr lang="en-US" sz="1400" kern="1200"/>
        </a:p>
      </dsp:txBody>
      <dsp:txXfrm>
        <a:off x="7469218" y="1281484"/>
        <a:ext cx="1588359" cy="878561"/>
      </dsp:txXfrm>
    </dsp:sp>
    <dsp:sp modelId="{D54B1E6F-9F28-43AC-B504-455A28DAB350}">
      <dsp:nvSpPr>
        <dsp:cNvPr id="0" name=""/>
        <dsp:cNvSpPr/>
      </dsp:nvSpPr>
      <dsp:spPr>
        <a:xfrm>
          <a:off x="7469218" y="2220039"/>
          <a:ext cx="1588359" cy="137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Identified major areas of Redback Operations to be monitored and developed strategies to effectively monitor these areas.</a:t>
          </a:r>
          <a:endParaRPr lang="en-US" sz="1100" kern="1200"/>
        </a:p>
      </dsp:txBody>
      <dsp:txXfrm>
        <a:off x="7469218" y="2220039"/>
        <a:ext cx="1588359" cy="1376191"/>
      </dsp:txXfrm>
    </dsp:sp>
    <dsp:sp modelId="{A0FAA434-BCAC-4D20-A8EA-EE8CFF433BF9}">
      <dsp:nvSpPr>
        <dsp:cNvPr id="0" name=""/>
        <dsp:cNvSpPr/>
      </dsp:nvSpPr>
      <dsp:spPr>
        <a:xfrm>
          <a:off x="9851757" y="596573"/>
          <a:ext cx="555925" cy="555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F2204-EEA5-4BA6-858A-58B335D68CD0}">
      <dsp:nvSpPr>
        <dsp:cNvPr id="0" name=""/>
        <dsp:cNvSpPr/>
      </dsp:nvSpPr>
      <dsp:spPr>
        <a:xfrm>
          <a:off x="9335540" y="1281484"/>
          <a:ext cx="1588359" cy="87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Secure Code Review Methodologies</a:t>
          </a:r>
          <a:endParaRPr lang="en-US" sz="1400" kern="1200"/>
        </a:p>
      </dsp:txBody>
      <dsp:txXfrm>
        <a:off x="9335540" y="1281484"/>
        <a:ext cx="1588359" cy="878561"/>
      </dsp:txXfrm>
    </dsp:sp>
    <dsp:sp modelId="{5EBB0B0A-4E9D-4AE0-BF30-4D8849272348}">
      <dsp:nvSpPr>
        <dsp:cNvPr id="0" name=""/>
        <dsp:cNvSpPr/>
      </dsp:nvSpPr>
      <dsp:spPr>
        <a:xfrm>
          <a:off x="9335540" y="2220039"/>
          <a:ext cx="1588359" cy="1376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Established methodologies for conducting thorough and effective secure code reviews utilizing Github.</a:t>
          </a:r>
          <a:endParaRPr lang="en-US" sz="1100" kern="1200"/>
        </a:p>
      </dsp:txBody>
      <dsp:txXfrm>
        <a:off x="9335540" y="2220039"/>
        <a:ext cx="1588359" cy="1376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BDBBC-2462-4DD4-815A-09CDFE175AA4}">
      <dsp:nvSpPr>
        <dsp:cNvPr id="0" name=""/>
        <dsp:cNvSpPr/>
      </dsp:nvSpPr>
      <dsp:spPr>
        <a:xfrm>
          <a:off x="0" y="106469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Secure Coding Standards Guide</a:t>
          </a:r>
        </a:p>
      </dsp:txBody>
      <dsp:txXfrm>
        <a:off x="40930" y="147399"/>
        <a:ext cx="6473487" cy="756591"/>
      </dsp:txXfrm>
    </dsp:sp>
    <dsp:sp modelId="{050E4C81-31A1-4579-9789-96EF4FF531CD}">
      <dsp:nvSpPr>
        <dsp:cNvPr id="0" name=""/>
        <dsp:cNvSpPr/>
      </dsp:nvSpPr>
      <dsp:spPr>
        <a:xfrm>
          <a:off x="0" y="1005400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Initial Code Review Report</a:t>
          </a:r>
        </a:p>
      </dsp:txBody>
      <dsp:txXfrm>
        <a:off x="40930" y="1046330"/>
        <a:ext cx="6473487" cy="756591"/>
      </dsp:txXfrm>
    </dsp:sp>
    <dsp:sp modelId="{5C181671-D308-49EB-AD51-B20C8E050A79}">
      <dsp:nvSpPr>
        <dsp:cNvPr id="0" name=""/>
        <dsp:cNvSpPr/>
      </dsp:nvSpPr>
      <dsp:spPr>
        <a:xfrm>
          <a:off x="0" y="1904332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Automated CI/CD Security Checks</a:t>
          </a:r>
        </a:p>
      </dsp:txBody>
      <dsp:txXfrm>
        <a:off x="40930" y="1945262"/>
        <a:ext cx="6473487" cy="756591"/>
      </dsp:txXfrm>
    </dsp:sp>
    <dsp:sp modelId="{5D474B99-14A2-4130-A61C-FA960D286AB0}">
      <dsp:nvSpPr>
        <dsp:cNvPr id="0" name=""/>
        <dsp:cNvSpPr/>
      </dsp:nvSpPr>
      <dsp:spPr>
        <a:xfrm>
          <a:off x="0" y="2803263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Security Patch Management (Github)</a:t>
          </a:r>
        </a:p>
      </dsp:txBody>
      <dsp:txXfrm>
        <a:off x="40930" y="2844193"/>
        <a:ext cx="6473487" cy="756591"/>
      </dsp:txXfrm>
    </dsp:sp>
    <dsp:sp modelId="{7D59D42F-0149-4B66-85E1-5D2C1B3A1EBF}">
      <dsp:nvSpPr>
        <dsp:cNvPr id="0" name=""/>
        <dsp:cNvSpPr/>
      </dsp:nvSpPr>
      <dsp:spPr>
        <a:xfrm>
          <a:off x="0" y="3702194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Code Review Process, Testing Schedule, Review &amp; Assessments (Github)</a:t>
          </a:r>
        </a:p>
      </dsp:txBody>
      <dsp:txXfrm>
        <a:off x="40930" y="3743124"/>
        <a:ext cx="6473487" cy="756591"/>
      </dsp:txXfrm>
    </dsp:sp>
    <dsp:sp modelId="{81775FAE-B465-4E6A-8566-3F578F960ABF}">
      <dsp:nvSpPr>
        <dsp:cNvPr id="0" name=""/>
        <dsp:cNvSpPr/>
      </dsp:nvSpPr>
      <dsp:spPr>
        <a:xfrm>
          <a:off x="0" y="4601126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Final Security Improvements Report</a:t>
          </a:r>
        </a:p>
      </dsp:txBody>
      <dsp:txXfrm>
        <a:off x="40930" y="4642056"/>
        <a:ext cx="6473487" cy="756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37112-CBDB-455D-B29A-BF752F2066F1}">
      <dsp:nvSpPr>
        <dsp:cNvPr id="0" name=""/>
        <dsp:cNvSpPr/>
      </dsp:nvSpPr>
      <dsp:spPr>
        <a:xfrm>
          <a:off x="0" y="106469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Infrastructure Security Assessment Report</a:t>
          </a:r>
        </a:p>
      </dsp:txBody>
      <dsp:txXfrm>
        <a:off x="40930" y="147399"/>
        <a:ext cx="6473487" cy="756591"/>
      </dsp:txXfrm>
    </dsp:sp>
    <dsp:sp modelId="{4DE63162-F3D6-413D-8614-38E823BBBD1F}">
      <dsp:nvSpPr>
        <dsp:cNvPr id="0" name=""/>
        <dsp:cNvSpPr/>
      </dsp:nvSpPr>
      <dsp:spPr>
        <a:xfrm>
          <a:off x="0" y="1005400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Updated ISMS Documentation</a:t>
          </a:r>
        </a:p>
      </dsp:txBody>
      <dsp:txXfrm>
        <a:off x="40930" y="1046330"/>
        <a:ext cx="6473487" cy="756591"/>
      </dsp:txXfrm>
    </dsp:sp>
    <dsp:sp modelId="{8A21E02D-C55D-4A0E-B8BB-AE712917461F}">
      <dsp:nvSpPr>
        <dsp:cNvPr id="0" name=""/>
        <dsp:cNvSpPr/>
      </dsp:nvSpPr>
      <dsp:spPr>
        <a:xfrm>
          <a:off x="0" y="1904332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Security Policies (E.G., Access Control, Data Protection)</a:t>
          </a:r>
        </a:p>
      </dsp:txBody>
      <dsp:txXfrm>
        <a:off x="40930" y="1945262"/>
        <a:ext cx="6473487" cy="756591"/>
      </dsp:txXfrm>
    </dsp:sp>
    <dsp:sp modelId="{4BDDCEA5-1E74-4542-8EAE-F5CCAF523392}">
      <dsp:nvSpPr>
        <dsp:cNvPr id="0" name=""/>
        <dsp:cNvSpPr/>
      </dsp:nvSpPr>
      <dsp:spPr>
        <a:xfrm>
          <a:off x="0" y="2803263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Secure Configuration Guidelines</a:t>
          </a:r>
        </a:p>
      </dsp:txBody>
      <dsp:txXfrm>
        <a:off x="40930" y="2844193"/>
        <a:ext cx="6473487" cy="756591"/>
      </dsp:txXfrm>
    </dsp:sp>
    <dsp:sp modelId="{99FCB50F-DD08-47D8-8ABE-53F8A3E3DAA4}">
      <dsp:nvSpPr>
        <dsp:cNvPr id="0" name=""/>
        <dsp:cNvSpPr/>
      </dsp:nvSpPr>
      <dsp:spPr>
        <a:xfrm>
          <a:off x="0" y="3702194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Hardened Infrastructure Components</a:t>
          </a:r>
        </a:p>
      </dsp:txBody>
      <dsp:txXfrm>
        <a:off x="40930" y="3743124"/>
        <a:ext cx="6473487" cy="756591"/>
      </dsp:txXfrm>
    </dsp:sp>
    <dsp:sp modelId="{5AB1933C-50F3-4DCC-8361-FE51FF26CB19}">
      <dsp:nvSpPr>
        <dsp:cNvPr id="0" name=""/>
        <dsp:cNvSpPr/>
      </dsp:nvSpPr>
      <dsp:spPr>
        <a:xfrm>
          <a:off x="0" y="4601126"/>
          <a:ext cx="6555347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Final Infrastructure Improvements Report</a:t>
          </a:r>
        </a:p>
      </dsp:txBody>
      <dsp:txXfrm>
        <a:off x="40930" y="4642056"/>
        <a:ext cx="6473487" cy="7565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DB269-049F-42D5-909D-BE3ED9FBDD0B}">
      <dsp:nvSpPr>
        <dsp:cNvPr id="0" name=""/>
        <dsp:cNvSpPr/>
      </dsp:nvSpPr>
      <dsp:spPr>
        <a:xfrm>
          <a:off x="0" y="871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Configured Security Tools (SIEM, EDR, IDS/IPS)</a:t>
          </a:r>
          <a:endParaRPr lang="en-AU" sz="2200" kern="1200"/>
        </a:p>
      </dsp:txBody>
      <dsp:txXfrm>
        <a:off x="26387" y="113540"/>
        <a:ext cx="6502573" cy="487766"/>
      </dsp:txXfrm>
    </dsp:sp>
    <dsp:sp modelId="{1F8A7D93-45C4-4EBD-A0AD-31CF13D6DDDF}">
      <dsp:nvSpPr>
        <dsp:cNvPr id="0" name=""/>
        <dsp:cNvSpPr/>
      </dsp:nvSpPr>
      <dsp:spPr>
        <a:xfrm>
          <a:off x="0" y="6910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Baseline Monitoring Report</a:t>
          </a:r>
          <a:endParaRPr lang="en-AU" sz="2200" kern="1200"/>
        </a:p>
      </dsp:txBody>
      <dsp:txXfrm>
        <a:off x="26387" y="717440"/>
        <a:ext cx="6502573" cy="487766"/>
      </dsp:txXfrm>
    </dsp:sp>
    <dsp:sp modelId="{959CB609-0AAD-40A3-A971-F39C48C179F9}">
      <dsp:nvSpPr>
        <dsp:cNvPr id="0" name=""/>
        <dsp:cNvSpPr/>
      </dsp:nvSpPr>
      <dsp:spPr>
        <a:xfrm>
          <a:off x="0" y="12949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Incident Response Playbooks</a:t>
          </a:r>
          <a:endParaRPr lang="en-AU" sz="2200" kern="1200"/>
        </a:p>
      </dsp:txBody>
      <dsp:txXfrm>
        <a:off x="26387" y="1321340"/>
        <a:ext cx="6502573" cy="487766"/>
      </dsp:txXfrm>
    </dsp:sp>
    <dsp:sp modelId="{72E6A9BA-6F84-4714-8D0A-F4D6C949C35A}">
      <dsp:nvSpPr>
        <dsp:cNvPr id="0" name=""/>
        <dsp:cNvSpPr/>
      </dsp:nvSpPr>
      <dsp:spPr>
        <a:xfrm>
          <a:off x="0" y="18988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Monitoring Rules and Alerts</a:t>
          </a:r>
          <a:endParaRPr lang="en-AU" sz="2200" kern="1200"/>
        </a:p>
      </dsp:txBody>
      <dsp:txXfrm>
        <a:off x="26387" y="1925240"/>
        <a:ext cx="6502573" cy="487766"/>
      </dsp:txXfrm>
    </dsp:sp>
    <dsp:sp modelId="{25A72BB9-3D66-4E6E-AB56-B115D53CE9EC}">
      <dsp:nvSpPr>
        <dsp:cNvPr id="0" name=""/>
        <dsp:cNvSpPr/>
      </dsp:nvSpPr>
      <dsp:spPr>
        <a:xfrm>
          <a:off x="0" y="25027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Threat Hunting Reports</a:t>
          </a:r>
          <a:endParaRPr lang="en-AU" sz="2200" kern="1200"/>
        </a:p>
      </dsp:txBody>
      <dsp:txXfrm>
        <a:off x="26387" y="2529140"/>
        <a:ext cx="6502573" cy="487766"/>
      </dsp:txXfrm>
    </dsp:sp>
    <dsp:sp modelId="{941AF5E4-6610-4C3B-A4EC-A27F647ED027}">
      <dsp:nvSpPr>
        <dsp:cNvPr id="0" name=""/>
        <dsp:cNvSpPr/>
      </dsp:nvSpPr>
      <dsp:spPr>
        <a:xfrm>
          <a:off x="0" y="31066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Vulnerability Management Plan</a:t>
          </a:r>
          <a:endParaRPr lang="en-AU" sz="2200" kern="1200"/>
        </a:p>
      </dsp:txBody>
      <dsp:txXfrm>
        <a:off x="26387" y="3133040"/>
        <a:ext cx="6502573" cy="487766"/>
      </dsp:txXfrm>
    </dsp:sp>
    <dsp:sp modelId="{2BF025D2-A456-4219-AB6B-108A5E86ECEA}">
      <dsp:nvSpPr>
        <dsp:cNvPr id="0" name=""/>
        <dsp:cNvSpPr/>
      </dsp:nvSpPr>
      <dsp:spPr>
        <a:xfrm>
          <a:off x="0" y="37105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Incident Response Drill Reports</a:t>
          </a:r>
          <a:endParaRPr lang="en-AU" sz="2200" kern="1200"/>
        </a:p>
      </dsp:txBody>
      <dsp:txXfrm>
        <a:off x="26387" y="3736940"/>
        <a:ext cx="6502573" cy="487766"/>
      </dsp:txXfrm>
    </dsp:sp>
    <dsp:sp modelId="{74714DB1-19AC-4F69-BE2F-17EA78B80CCD}">
      <dsp:nvSpPr>
        <dsp:cNvPr id="0" name=""/>
        <dsp:cNvSpPr/>
      </dsp:nvSpPr>
      <dsp:spPr>
        <a:xfrm>
          <a:off x="0" y="43144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Awareness Training Materials</a:t>
          </a:r>
          <a:endParaRPr lang="en-AU" sz="2200" kern="1200"/>
        </a:p>
      </dsp:txBody>
      <dsp:txXfrm>
        <a:off x="26387" y="4340840"/>
        <a:ext cx="6502573" cy="487766"/>
      </dsp:txXfrm>
    </dsp:sp>
    <dsp:sp modelId="{2F37B284-4582-4BB7-AC73-9BC79E1CC1E7}">
      <dsp:nvSpPr>
        <dsp:cNvPr id="0" name=""/>
        <dsp:cNvSpPr/>
      </dsp:nvSpPr>
      <dsp:spPr>
        <a:xfrm>
          <a:off x="0" y="49183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Blue Team Improvements Report</a:t>
          </a:r>
          <a:endParaRPr lang="en-AU" sz="2200" kern="1200"/>
        </a:p>
      </dsp:txBody>
      <dsp:txXfrm>
        <a:off x="26387" y="4944740"/>
        <a:ext cx="6502573" cy="487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465B0-1C40-4A0B-B13C-245E98D2F35C}">
      <dsp:nvSpPr>
        <dsp:cNvPr id="0" name=""/>
        <dsp:cNvSpPr/>
      </dsp:nvSpPr>
      <dsp:spPr>
        <a:xfrm>
          <a:off x="0" y="871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Configured Penetration Testing Tools</a:t>
          </a:r>
          <a:endParaRPr lang="en-AU" sz="2200" kern="1200" dirty="0"/>
        </a:p>
      </dsp:txBody>
      <dsp:txXfrm>
        <a:off x="26387" y="113540"/>
        <a:ext cx="6502573" cy="487766"/>
      </dsp:txXfrm>
    </dsp:sp>
    <dsp:sp modelId="{B3587026-3CD2-43D4-8E5D-B90DC17C08AA}">
      <dsp:nvSpPr>
        <dsp:cNvPr id="0" name=""/>
        <dsp:cNvSpPr/>
      </dsp:nvSpPr>
      <dsp:spPr>
        <a:xfrm>
          <a:off x="0" y="6910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Initial Vulnerability Assessment Report</a:t>
          </a:r>
          <a:endParaRPr lang="en-AU" sz="2200" kern="1200"/>
        </a:p>
      </dsp:txBody>
      <dsp:txXfrm>
        <a:off x="26387" y="717440"/>
        <a:ext cx="6502573" cy="487766"/>
      </dsp:txXfrm>
    </dsp:sp>
    <dsp:sp modelId="{6B9C12FE-2CB4-4076-8A91-E494D6DBBF5D}">
      <dsp:nvSpPr>
        <dsp:cNvPr id="0" name=""/>
        <dsp:cNvSpPr/>
      </dsp:nvSpPr>
      <dsp:spPr>
        <a:xfrm>
          <a:off x="0" y="12949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Detailed Penetration Testing Plan</a:t>
          </a:r>
          <a:endParaRPr lang="en-AU" sz="2200" kern="1200"/>
        </a:p>
      </dsp:txBody>
      <dsp:txXfrm>
        <a:off x="26387" y="1321340"/>
        <a:ext cx="6502573" cy="487766"/>
      </dsp:txXfrm>
    </dsp:sp>
    <dsp:sp modelId="{945F66B2-F107-4D89-8F0E-E333CE493444}">
      <dsp:nvSpPr>
        <dsp:cNvPr id="0" name=""/>
        <dsp:cNvSpPr/>
      </dsp:nvSpPr>
      <dsp:spPr>
        <a:xfrm>
          <a:off x="0" y="18988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Reconnaissance and Information Gathering Reports</a:t>
          </a:r>
          <a:endParaRPr lang="en-AU" sz="2200" kern="1200"/>
        </a:p>
      </dsp:txBody>
      <dsp:txXfrm>
        <a:off x="26387" y="1925240"/>
        <a:ext cx="6502573" cy="487766"/>
      </dsp:txXfrm>
    </dsp:sp>
    <dsp:sp modelId="{7FF37E7F-F012-474F-827F-D3E51B20370E}">
      <dsp:nvSpPr>
        <dsp:cNvPr id="0" name=""/>
        <dsp:cNvSpPr/>
      </dsp:nvSpPr>
      <dsp:spPr>
        <a:xfrm>
          <a:off x="0" y="25027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Social Engineering and Phishing Simulation Results</a:t>
          </a:r>
          <a:endParaRPr lang="en-AU" sz="2200" kern="1200"/>
        </a:p>
      </dsp:txBody>
      <dsp:txXfrm>
        <a:off x="26387" y="2529140"/>
        <a:ext cx="6502573" cy="487766"/>
      </dsp:txXfrm>
    </dsp:sp>
    <dsp:sp modelId="{7550A455-26F0-4050-B558-781F16A07D49}">
      <dsp:nvSpPr>
        <dsp:cNvPr id="0" name=""/>
        <dsp:cNvSpPr/>
      </dsp:nvSpPr>
      <dsp:spPr>
        <a:xfrm>
          <a:off x="0" y="31066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Exploitation and Post-Exploitation Documentation</a:t>
          </a:r>
        </a:p>
      </dsp:txBody>
      <dsp:txXfrm>
        <a:off x="26387" y="3133040"/>
        <a:ext cx="6502573" cy="487766"/>
      </dsp:txXfrm>
    </dsp:sp>
    <dsp:sp modelId="{21060B9A-8896-4E23-86AC-302B8386CE34}">
      <dsp:nvSpPr>
        <dsp:cNvPr id="0" name=""/>
        <dsp:cNvSpPr/>
      </dsp:nvSpPr>
      <dsp:spPr>
        <a:xfrm>
          <a:off x="0" y="37105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Penetration Test Reports with Evidence</a:t>
          </a:r>
        </a:p>
      </dsp:txBody>
      <dsp:txXfrm>
        <a:off x="26387" y="3736940"/>
        <a:ext cx="6502573" cy="487766"/>
      </dsp:txXfrm>
    </dsp:sp>
    <dsp:sp modelId="{A879DD43-D861-47EF-A9B3-2E89CAC933D8}">
      <dsp:nvSpPr>
        <dsp:cNvPr id="0" name=""/>
        <dsp:cNvSpPr/>
      </dsp:nvSpPr>
      <dsp:spPr>
        <a:xfrm>
          <a:off x="0" y="43144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Remediation Recommendations</a:t>
          </a:r>
        </a:p>
      </dsp:txBody>
      <dsp:txXfrm>
        <a:off x="26387" y="4340840"/>
        <a:ext cx="6502573" cy="487766"/>
      </dsp:txXfrm>
    </dsp:sp>
    <dsp:sp modelId="{71BA15FE-7630-4ABE-A317-5C817BD94531}">
      <dsp:nvSpPr>
        <dsp:cNvPr id="0" name=""/>
        <dsp:cNvSpPr/>
      </dsp:nvSpPr>
      <dsp:spPr>
        <a:xfrm>
          <a:off x="0" y="4918353"/>
          <a:ext cx="655534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Final Red Team Improvements Report</a:t>
          </a:r>
        </a:p>
      </dsp:txBody>
      <dsp:txXfrm>
        <a:off x="26387" y="4944740"/>
        <a:ext cx="6502573" cy="487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3D058-0805-4E9D-A29A-ED9597937A6B}">
      <dsp:nvSpPr>
        <dsp:cNvPr id="0" name=""/>
        <dsp:cNvSpPr/>
      </dsp:nvSpPr>
      <dsp:spPr>
        <a:xfrm>
          <a:off x="0" y="6402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Updated and New Security Policies</a:t>
          </a:r>
        </a:p>
      </dsp:txBody>
      <dsp:txXfrm>
        <a:off x="29985" y="94008"/>
        <a:ext cx="6495377" cy="554280"/>
      </dsp:txXfrm>
    </dsp:sp>
    <dsp:sp modelId="{7DC08164-7E83-4E81-B735-E6AE4E0B3590}">
      <dsp:nvSpPr>
        <dsp:cNvPr id="0" name=""/>
        <dsp:cNvSpPr/>
      </dsp:nvSpPr>
      <dsp:spPr>
        <a:xfrm>
          <a:off x="0" y="75027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Comprehensive Risk Assessment Report</a:t>
          </a:r>
        </a:p>
      </dsp:txBody>
      <dsp:txXfrm>
        <a:off x="29985" y="780258"/>
        <a:ext cx="6495377" cy="554280"/>
      </dsp:txXfrm>
    </dsp:sp>
    <dsp:sp modelId="{D06F78B3-720D-4F52-833F-F080B952A946}">
      <dsp:nvSpPr>
        <dsp:cNvPr id="0" name=""/>
        <dsp:cNvSpPr/>
      </dsp:nvSpPr>
      <dsp:spPr>
        <a:xfrm>
          <a:off x="0" y="143652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Risk Treatment Plan</a:t>
          </a:r>
        </a:p>
      </dsp:txBody>
      <dsp:txXfrm>
        <a:off x="29985" y="1466508"/>
        <a:ext cx="6495377" cy="554280"/>
      </dsp:txXfrm>
    </dsp:sp>
    <dsp:sp modelId="{A6E8A51E-60FE-4834-8855-3DF04314B006}">
      <dsp:nvSpPr>
        <dsp:cNvPr id="0" name=""/>
        <dsp:cNvSpPr/>
      </dsp:nvSpPr>
      <dsp:spPr>
        <a:xfrm>
          <a:off x="0" y="212277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Compliance Mapping and Gap Analysis</a:t>
          </a:r>
        </a:p>
      </dsp:txBody>
      <dsp:txXfrm>
        <a:off x="29985" y="2152758"/>
        <a:ext cx="6495377" cy="554280"/>
      </dsp:txXfrm>
    </dsp:sp>
    <dsp:sp modelId="{ACA5C9A2-FD6B-49CA-AC10-E380E2B2C6F8}">
      <dsp:nvSpPr>
        <dsp:cNvPr id="0" name=""/>
        <dsp:cNvSpPr/>
      </dsp:nvSpPr>
      <dsp:spPr>
        <a:xfrm>
          <a:off x="0" y="280902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Audit Preparation Documentation</a:t>
          </a:r>
        </a:p>
      </dsp:txBody>
      <dsp:txXfrm>
        <a:off x="29985" y="2839008"/>
        <a:ext cx="6495377" cy="554280"/>
      </dsp:txXfrm>
    </dsp:sp>
    <dsp:sp modelId="{A0853693-878B-4FA1-8A58-221B6A0DCDD1}">
      <dsp:nvSpPr>
        <dsp:cNvPr id="0" name=""/>
        <dsp:cNvSpPr/>
      </dsp:nvSpPr>
      <dsp:spPr>
        <a:xfrm>
          <a:off x="0" y="349527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Security Awareness Program Materials</a:t>
          </a:r>
        </a:p>
      </dsp:txBody>
      <dsp:txXfrm>
        <a:off x="29985" y="3525258"/>
        <a:ext cx="6495377" cy="554280"/>
      </dsp:txXfrm>
    </dsp:sp>
    <dsp:sp modelId="{5213A4C1-AF46-4353-AC5C-3CA5E2E7C3A0}">
      <dsp:nvSpPr>
        <dsp:cNvPr id="0" name=""/>
        <dsp:cNvSpPr/>
      </dsp:nvSpPr>
      <dsp:spPr>
        <a:xfrm>
          <a:off x="0" y="418152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Training and Certification Plans</a:t>
          </a:r>
        </a:p>
      </dsp:txBody>
      <dsp:txXfrm>
        <a:off x="29985" y="4211508"/>
        <a:ext cx="6495377" cy="554280"/>
      </dsp:txXfrm>
    </dsp:sp>
    <dsp:sp modelId="{A077B339-A70B-409D-8F05-D12FF0637DAA}">
      <dsp:nvSpPr>
        <dsp:cNvPr id="0" name=""/>
        <dsp:cNvSpPr/>
      </dsp:nvSpPr>
      <dsp:spPr>
        <a:xfrm>
          <a:off x="0" y="4867773"/>
          <a:ext cx="655534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Final GRC Improvements Report</a:t>
          </a:r>
        </a:p>
      </dsp:txBody>
      <dsp:txXfrm>
        <a:off x="29985" y="4897758"/>
        <a:ext cx="6495377" cy="55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4E93-B421-25B8-4ACF-CE63A9FB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5777-0B87-17EB-7721-0A10FF41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B882-5520-C8CF-7575-7CB16DA8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76E8-6FCA-6BFC-DD03-2D86B5F4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9F10-99DF-2EEA-1BAD-31D63A6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3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DE9F-4672-519B-69BE-659CDE9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CD26-F710-0B06-5AC8-2B12D423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E08F-9D22-A691-0C66-20CC0419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1ABD-9454-6753-DB51-4AD8B6D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22B7-9560-F5EE-577F-46D463D6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31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A30D8-79D8-106B-09C2-73AD94C81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34BF-CEF6-2056-BF5B-8BCAA80D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0F8C-CB59-7B5E-7457-7A5C7124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DFB5-3ECF-8978-3AF2-D3EB4FB6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FBA1-2FEA-C77A-9075-57F141F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93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4E93-B421-25B8-4ACF-CE63A9FB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5777-0B87-17EB-7721-0A10FF41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B882-5520-C8CF-7575-7CB16DA8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76E8-6FCA-6BFC-DD03-2D86B5F4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9F10-99DF-2EEA-1BAD-31D63A66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86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FB16-97AB-D7A7-B366-865284CC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530A-CA8B-370E-00F2-F3B97243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597A-E777-CD1C-EF46-7B35CAA0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17FE-EE79-F090-32BC-FFE44922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5178-91B9-A4C4-55BA-10549AC0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80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0C56-C602-2028-69A3-72A9DDF7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1055-07B2-DEA9-F9C6-6BB2431C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D71B-847C-D1E0-F894-3A51A849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0170-7711-9C60-1B02-68AC26C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B23D-4CF6-72A8-9BA2-B437DD2B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72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8E5-F691-CAE0-A22B-8B452441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2FC7-6665-9876-7A55-D1C02FF3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B234-37F8-CC80-BE67-A3B338C93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496-B834-9E5A-FF27-C1E62FC7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518B-2278-8108-914E-A2704E0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C984-BA66-2BB8-35B3-7034C659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3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9D33-BD29-9D9D-70D4-4B0AC1F5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0931-FA19-6C34-86C6-433E134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41283-C2B9-DEF9-ECBF-2250C536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F3441-09E7-4E99-1846-73ED4608E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6A34A-FC8A-4D57-CC62-97336F76F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F27DC-6DA3-DFAF-13A1-BC706F7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CD4F1-E5D6-1720-CEE6-B2740900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C7A69-3658-BA0D-4410-FA990B3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69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4C97-86B6-B0E9-9FB1-1CAF3BC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B6506-961C-C21A-D4A9-EA52DF24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21A3-0644-3238-1AAC-E4173885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22023-E0FB-01B7-8CDB-B502201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68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BC6FD-AE4E-BB24-D171-C580FAD0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21E66-5ABD-CC52-1715-6804A36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AAFA-42C5-6A17-56EF-3849AC51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95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FA58-26BA-F43B-34E1-644D43F9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F0E5-3EA2-FE1E-CFFD-1325E56D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52B4-6185-769C-31CC-AFA00BE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E149-D55C-A16B-DEEB-DE7A844D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E1EB-87C4-DB4B-329B-25E441B6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052E-AE12-4930-EF97-8621850C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26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FB16-97AB-D7A7-B366-865284CC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530A-CA8B-370E-00F2-F3B97243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597A-E777-CD1C-EF46-7B35CAA0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17FE-EE79-F090-32BC-FFE44922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5178-91B9-A4C4-55BA-10549AC0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57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879A-7340-CA69-27EC-99F8326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7D3FA-20B9-9B54-88FF-BD006835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B19F1-C4ED-F0DA-8BF4-4EFE3AFA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124F-412A-9DE5-9132-F514EE1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44C8-0C43-6F14-DC45-1D4B5F1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607C-0A89-646E-4900-A54720D7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51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DE9F-4672-519B-69BE-659CDE9A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CD26-F710-0B06-5AC8-2B12D423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E08F-9D22-A691-0C66-20CC0419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1ABD-9454-6753-DB51-4AD8B6D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22B7-9560-F5EE-577F-46D463D6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040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A30D8-79D8-106B-09C2-73AD94C81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D34BF-CEF6-2056-BF5B-8BCAA80D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0F8C-CB59-7B5E-7457-7A5C7124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DFB5-3ECF-8978-3AF2-D3EB4FB6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FBA1-2FEA-C77A-9075-57F141F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5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0C56-C602-2028-69A3-72A9DDF7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1055-07B2-DEA9-F9C6-6BB2431C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D71B-847C-D1E0-F894-3A51A849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0170-7711-9C60-1B02-68AC26C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B23D-4CF6-72A8-9BA2-B437DD2B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3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8E5-F691-CAE0-A22B-8B452441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2FC7-6665-9876-7A55-D1C02FF3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6B234-37F8-CC80-BE67-A3B338C93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496-B834-9E5A-FF27-C1E62FC7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2518B-2278-8108-914E-A2704E0C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C984-BA66-2BB8-35B3-7034C659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9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9D33-BD29-9D9D-70D4-4B0AC1F5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0931-FA19-6C34-86C6-433E134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41283-C2B9-DEF9-ECBF-2250C536E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F3441-09E7-4E99-1846-73ED4608E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6A34A-FC8A-4D57-CC62-97336F76F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F27DC-6DA3-DFAF-13A1-BC706F7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CD4F1-E5D6-1720-CEE6-B2740900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C7A69-3658-BA0D-4410-FA990B3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42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4C97-86B6-B0E9-9FB1-1CAF3BC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B6506-961C-C21A-D4A9-EA52DF24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21A3-0644-3238-1AAC-E4173885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22023-E0FB-01B7-8CDB-B502201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BC6FD-AE4E-BB24-D171-C580FAD0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21E66-5ABD-CC52-1715-6804A36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AAFA-42C5-6A17-56EF-3849AC51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FA58-26BA-F43B-34E1-644D43F9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F0E5-3EA2-FE1E-CFFD-1325E56D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52B4-6185-769C-31CC-AFA00BE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E149-D55C-A16B-DEEB-DE7A844D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E1EB-87C4-DB4B-329B-25E441B6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052E-AE12-4930-EF97-8621850C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6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879A-7340-CA69-27EC-99F83261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7D3FA-20B9-9B54-88FF-BD006835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B19F1-C4ED-F0DA-8BF4-4EFE3AFA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124F-412A-9DE5-9132-F514EE15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44C8-0C43-6F14-DC45-1D4B5F1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607C-0A89-646E-4900-A54720D7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84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A6D82-85A9-99C0-472C-AB9E6E2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9EAF-415D-A1AD-5A14-A232C47B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C9AC-EB50-87AA-C787-A52FB439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B820-480A-C48E-92CC-C163FF2E3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1823-10F6-AD3F-7B60-43B5204B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74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A6D82-85A9-99C0-472C-AB9E6E2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9EAF-415D-A1AD-5A14-A232C47B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C9AC-EB50-87AA-C787-A52FB439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C9B96-5CE4-46E6-ABCD-8EA402238540}" type="datetimeFigureOut">
              <a:rPr lang="en-AU" smtClean="0"/>
              <a:t>14/07/2024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B820-480A-C48E-92CC-C163FF2E3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1823-10F6-AD3F-7B60-43B5204B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76D94-56D8-4423-8D34-23EF3F6179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5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DE94-DF78-C6F4-4354-EFA2D7505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rgbClr val="FFFFFF"/>
                </a:solidFill>
              </a:rPr>
              <a:t>Redback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B0C64-911C-415C-1C96-2B47A04A4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 dirty="0"/>
              <a:t>Cyber Security Team Overview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5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1AD31A-D922-5838-7A0B-2E7F47F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kern="120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SecDevops Team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8E4D891-B323-D9EF-51A6-BFA023E7D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74513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34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1AD31A-D922-5838-7A0B-2E7F47F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kern="120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Infrastructure Team 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E5A201A-6F02-AC5F-1BA8-868BD3215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756740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0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1AD31A-D922-5838-7A0B-2E7F47F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 Team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B522DDD-195C-39BF-3D1D-90D133CC49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3920404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31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1AD31A-D922-5838-7A0B-2E7F47F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Red Team </a:t>
            </a:r>
            <a:endParaRPr lang="en-AU" sz="4000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E0367F3-9472-AEE9-E1F4-8BC4DDD25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330126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10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1AD31A-D922-5838-7A0B-2E7F47F0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kern="120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+mn-cs"/>
              </a:rPr>
              <a:t>Governance Risk &amp; Compliance Team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371EBED-D7FC-DB37-3572-92E43A18B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47281"/>
              </p:ext>
            </p:extLst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15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Large skydiving group mid-air">
            <a:extLst>
              <a:ext uri="{FF2B5EF4-FFF2-40B4-BE49-F238E27FC236}">
                <a16:creationId xmlns:a16="http://schemas.microsoft.com/office/drawing/2014/main" id="{7F7D885B-A093-C808-F946-F09633E5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3" r="23186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ABDF313-6A7B-8E17-5D48-AC4650D8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AU" sz="4000"/>
              <a:t>Q&amp;A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81212A-D77B-EC6A-2BE6-4D029A09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Where do you feel you can contribute?</a:t>
            </a:r>
          </a:p>
          <a:p>
            <a:pPr marL="0" indent="0">
              <a:buNone/>
            </a:pPr>
            <a:r>
              <a:rPr lang="en-AU" sz="2000" dirty="0"/>
              <a:t>What skills do you bring that can be useful to your team?</a:t>
            </a:r>
          </a:p>
          <a:p>
            <a:pPr marL="0" indent="0">
              <a:buNone/>
            </a:pPr>
            <a:r>
              <a:rPr lang="en-AU" sz="2000" dirty="0"/>
              <a:t>What upskilling is required for you to contribute?</a:t>
            </a:r>
          </a:p>
          <a:p>
            <a:pPr marL="0" indent="0">
              <a:buNone/>
            </a:pPr>
            <a:r>
              <a:rPr lang="en-AU" sz="2000" dirty="0"/>
              <a:t>What domains are you passionate about that you want to experience?</a:t>
            </a:r>
          </a:p>
        </p:txBody>
      </p:sp>
    </p:spTree>
    <p:extLst>
      <p:ext uri="{BB962C8B-B14F-4D97-AF65-F5344CB8AC3E}">
        <p14:creationId xmlns:p14="http://schemas.microsoft.com/office/powerpoint/2010/main" val="17302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D182F-57F9-260B-CEC4-0E0C66B2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733C7B-CB50-A58B-0FAB-F695659AE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33695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15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Robot operating a machine">
            <a:extLst>
              <a:ext uri="{FF2B5EF4-FFF2-40B4-BE49-F238E27FC236}">
                <a16:creationId xmlns:a16="http://schemas.microsoft.com/office/drawing/2014/main" id="{82284569-78A3-F94F-06C4-8A9A06D79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8744" b="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3EDDF-A497-DC07-DE26-D2EE3F4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400" b="1"/>
              <a:t>Welcome to Redback Operations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AC52BC-BBAD-B1A2-E365-691DBAF0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Who are we:</a:t>
            </a:r>
          </a:p>
          <a:p>
            <a:pPr marL="0" indent="0">
              <a:buNone/>
            </a:pPr>
            <a:r>
              <a:rPr lang="en-GB" sz="2000"/>
              <a:t>Redback is a dynamic company with diverse project undertakings:</a:t>
            </a:r>
          </a:p>
          <a:p>
            <a:r>
              <a:rPr lang="en-GB" sz="2000"/>
              <a:t>App development &amp; coding</a:t>
            </a:r>
          </a:p>
          <a:p>
            <a:r>
              <a:rPr lang="en-GB" sz="2000"/>
              <a:t>Data warehousing and analytics</a:t>
            </a:r>
          </a:p>
          <a:p>
            <a:r>
              <a:rPr lang="en-GB" sz="2000"/>
              <a:t>Artificial intelligence and robotics</a:t>
            </a:r>
          </a:p>
          <a:p>
            <a:r>
              <a:rPr lang="en-GB" sz="2000"/>
              <a:t>Cyber Security Operations </a:t>
            </a:r>
          </a:p>
        </p:txBody>
      </p:sp>
    </p:spTree>
    <p:extLst>
      <p:ext uri="{BB962C8B-B14F-4D97-AF65-F5344CB8AC3E}">
        <p14:creationId xmlns:p14="http://schemas.microsoft.com/office/powerpoint/2010/main" val="378826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2F90F-8D14-A86D-19A7-32595A52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AU" sz="4000"/>
              <a:t>Overview of the Cyber Security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48A8-712A-F522-4D37-3429F849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521528"/>
            <a:ext cx="4646905" cy="3834822"/>
          </a:xfrm>
        </p:spPr>
        <p:txBody>
          <a:bodyPr anchor="ctr">
            <a:normAutofit/>
          </a:bodyPr>
          <a:lstStyle/>
          <a:p>
            <a:r>
              <a:rPr lang="en-GB" sz="1900" dirty="0"/>
              <a:t>Responsible for risk management &amp; collaborates with other project teams.</a:t>
            </a:r>
          </a:p>
          <a:p>
            <a:r>
              <a:rPr lang="en-GB" sz="1900" dirty="0"/>
              <a:t>Maintains documentation, infrastructure and governs company policies &amp; procedures.</a:t>
            </a:r>
          </a:p>
          <a:p>
            <a:r>
              <a:rPr lang="en-GB" sz="1900" dirty="0"/>
              <a:t>Conducts red &amp; blue team activities across the company.</a:t>
            </a:r>
          </a:p>
          <a:p>
            <a:r>
              <a:rPr lang="en-GB" sz="1900" dirty="0"/>
              <a:t>Promotes a positive security culture across Redback Operations.</a:t>
            </a:r>
          </a:p>
          <a:p>
            <a:r>
              <a:rPr lang="en-GB" sz="1900" dirty="0"/>
              <a:t>Adheres to a holistic security approach for company projects &amp; operations.</a:t>
            </a:r>
            <a:endParaRPr lang="en-AU" sz="1900" dirty="0"/>
          </a:p>
          <a:p>
            <a:endParaRPr lang="en-AU" sz="1900" dirty="0"/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4ED0210C-90FC-C71F-D303-61E4D0145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456B-5EFC-C82B-292E-3ECC8F5C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AU" sz="4000" dirty="0"/>
              <a:t>Team Contributions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F8B6-143F-B0D4-1837-719D11CD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AU" sz="1400" dirty="0"/>
              <a:t>Project planning and deliverables are agile (sprint) based.</a:t>
            </a:r>
          </a:p>
          <a:p>
            <a:r>
              <a:rPr lang="en-AU" sz="1400" dirty="0"/>
              <a:t>Upskilling will be required for some students to learn and improve.</a:t>
            </a:r>
          </a:p>
          <a:p>
            <a:r>
              <a:rPr lang="en-AU" sz="1400" dirty="0"/>
              <a:t>Leadership Role Requirements</a:t>
            </a:r>
          </a:p>
          <a:p>
            <a:pPr lvl="1"/>
            <a:r>
              <a:rPr lang="en-AU" sz="1400" dirty="0"/>
              <a:t>Leaders will manage sub-teams and manage sprint completions.</a:t>
            </a:r>
          </a:p>
          <a:p>
            <a:pPr lvl="1"/>
            <a:r>
              <a:rPr lang="en-AU" sz="1400" dirty="0"/>
              <a:t>Prioritized for Distinction &amp; High Distinction students.</a:t>
            </a:r>
          </a:p>
          <a:p>
            <a:pPr lvl="1"/>
            <a:r>
              <a:rPr lang="en-AU" sz="1400" dirty="0"/>
              <a:t>Generates and maintains workflows to adhere to team vision for each trimester.</a:t>
            </a:r>
          </a:p>
          <a:p>
            <a:r>
              <a:rPr lang="en-AU" sz="1400" dirty="0"/>
              <a:t>Identify your tasks and workflows early for your teams and yourselves. </a:t>
            </a:r>
          </a:p>
          <a:p>
            <a:r>
              <a:rPr lang="en-AU" sz="1400" dirty="0"/>
              <a:t>Coordinate with other teams for overlapping tasks.</a:t>
            </a:r>
          </a:p>
          <a:p>
            <a:endParaRPr lang="en-AU" sz="1400" dirty="0"/>
          </a:p>
        </p:txBody>
      </p:sp>
      <p:pic>
        <p:nvPicPr>
          <p:cNvPr id="14" name="Picture 13" descr="Hands-on top of each other">
            <a:extLst>
              <a:ext uri="{FF2B5EF4-FFF2-40B4-BE49-F238E27FC236}">
                <a16:creationId xmlns:a16="http://schemas.microsoft.com/office/drawing/2014/main" id="{3F24F000-530D-5332-FB49-14C643D7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57" r="8411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095E4-6A2F-AAE9-C3C2-3912CB6B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Team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48A7C-297C-FADB-BA04-8E3790CB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T1 2024 (Previous):</a:t>
            </a:r>
          </a:p>
          <a:p>
            <a:r>
              <a:rPr lang="en-AU" sz="2000" dirty="0"/>
              <a:t>Purple Team (Red + Blue)</a:t>
            </a:r>
          </a:p>
          <a:p>
            <a:r>
              <a:rPr lang="en-AU" sz="2000" dirty="0"/>
              <a:t>Secure Coding</a:t>
            </a:r>
          </a:p>
          <a:p>
            <a:r>
              <a:rPr lang="en-AU" sz="2000" dirty="0"/>
              <a:t>Identity &amp; Access Management</a:t>
            </a:r>
          </a:p>
          <a:p>
            <a:r>
              <a:rPr lang="en-AU" sz="2000" dirty="0"/>
              <a:t>Governance &amp; Policies</a:t>
            </a:r>
          </a:p>
          <a:p>
            <a:r>
              <a:rPr lang="en-AU" sz="2000" dirty="0"/>
              <a:t>Infrastructure/Other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1D319-6CC7-1EF6-9367-FEEC7D6E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b="1" dirty="0"/>
              <a:t>T2 2024 (Transition):</a:t>
            </a:r>
          </a:p>
          <a:p>
            <a:r>
              <a:rPr lang="en-AU" sz="2000" dirty="0"/>
              <a:t>Blue Team</a:t>
            </a:r>
          </a:p>
          <a:p>
            <a:r>
              <a:rPr lang="en-AU" sz="2000" dirty="0"/>
              <a:t>Red Team</a:t>
            </a:r>
          </a:p>
          <a:p>
            <a:r>
              <a:rPr lang="en-AU" sz="2000"/>
              <a:t>SecDevOps</a:t>
            </a:r>
            <a:endParaRPr lang="en-AU" sz="2000" dirty="0"/>
          </a:p>
          <a:p>
            <a:r>
              <a:rPr lang="en-AU" sz="2000" dirty="0"/>
              <a:t>GRC Team</a:t>
            </a:r>
          </a:p>
          <a:p>
            <a:r>
              <a:rPr lang="en-AU" sz="2000" dirty="0"/>
              <a:t>Infrastructure Team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0650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BC9D8B69-866A-2CE3-10AC-958CC5A22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4" r="3534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686E1-E8B3-D935-2539-FECF8DD9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AU" sz="4000"/>
              <a:t>Cyber Security Team Vision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273BA-759C-4952-60C4-7AAA6C9F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689" y="2285999"/>
            <a:ext cx="5464968" cy="39540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100" b="1" dirty="0"/>
              <a:t>Our Mission:</a:t>
            </a:r>
          </a:p>
          <a:p>
            <a:pPr marL="0" indent="0">
              <a:buNone/>
            </a:pPr>
            <a:r>
              <a:rPr lang="en-GB" sz="1100" dirty="0"/>
              <a:t>To safeguard Redback Operations' digital assets and ensure a secure environment across all projects.</a:t>
            </a:r>
          </a:p>
          <a:p>
            <a:pPr marL="0" indent="0">
              <a:buNone/>
            </a:pPr>
            <a:r>
              <a:rPr lang="en-GB" sz="1100" b="1" dirty="0"/>
              <a:t>Core Objectives:</a:t>
            </a:r>
          </a:p>
          <a:p>
            <a:pPr marL="0" indent="0">
              <a:buNone/>
            </a:pPr>
            <a:r>
              <a:rPr lang="en-GB" sz="1100" dirty="0"/>
              <a:t>Proactive Defence – Identify risk and vulnerabilities. Design solutions to mitigate risk.</a:t>
            </a:r>
          </a:p>
          <a:p>
            <a:pPr marL="0" indent="0">
              <a:buNone/>
            </a:pPr>
            <a:r>
              <a:rPr lang="en-GB" sz="1100" dirty="0"/>
              <a:t>Collaboration – Foster collaboration among all cybersecurity sub-teams and with other project teams.</a:t>
            </a:r>
          </a:p>
          <a:p>
            <a:pPr marL="0" indent="0">
              <a:buNone/>
            </a:pPr>
            <a:r>
              <a:rPr lang="en-GB" sz="1100" dirty="0"/>
              <a:t>Continuous Improvement – Regularly update and enhance security measures to keep pace with evolving threats.</a:t>
            </a:r>
          </a:p>
          <a:p>
            <a:pPr marL="0" indent="0">
              <a:buNone/>
            </a:pPr>
            <a:r>
              <a:rPr lang="en-GB" sz="1100" dirty="0"/>
              <a:t>Innovation in Security – Leverage open-source technologies and methodologies to improve Redback’s overall cyber security posture and maturity.</a:t>
            </a:r>
          </a:p>
          <a:p>
            <a:pPr marL="0" indent="0">
              <a:buNone/>
            </a:pPr>
            <a:r>
              <a:rPr lang="en-GB" sz="1100" dirty="0"/>
              <a:t>Security Awareness – Promote a culture of cyber security awareness across the company.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12219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9D1E0-1A82-B3C4-47C2-D156002D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Previous Research &amp; Tooling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DE03F0-F8F3-EB0A-C688-F3A78C3E2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3499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73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FBDF3-7C86-1B29-9FB6-F117A32F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Design Initiatives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E1C963-70E1-7AA3-4202-984560E34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206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91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828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1_Office Theme</vt:lpstr>
      <vt:lpstr>Redback Operations</vt:lpstr>
      <vt:lpstr>Agenda</vt:lpstr>
      <vt:lpstr>Welcome to Redback Operations</vt:lpstr>
      <vt:lpstr>Overview of the Cyber Security Team</vt:lpstr>
      <vt:lpstr>Team Contributions &amp; Expectations</vt:lpstr>
      <vt:lpstr>Team Structure</vt:lpstr>
      <vt:lpstr>Cyber Security Team Vision</vt:lpstr>
      <vt:lpstr>Previous Research &amp; Tooling Design</vt:lpstr>
      <vt:lpstr>Design Initiatives</vt:lpstr>
      <vt:lpstr>SecDevops Team </vt:lpstr>
      <vt:lpstr>Infrastructure Team </vt:lpstr>
      <vt:lpstr>Blue Team </vt:lpstr>
      <vt:lpstr>Red Team </vt:lpstr>
      <vt:lpstr>Governance Risk &amp; Compliance Team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</dc:creator>
  <cp:lastModifiedBy>Daniel McAulay</cp:lastModifiedBy>
  <cp:revision>1</cp:revision>
  <dcterms:created xsi:type="dcterms:W3CDTF">2024-07-14T01:21:07Z</dcterms:created>
  <dcterms:modified xsi:type="dcterms:W3CDTF">2024-07-14T09:08:10Z</dcterms:modified>
</cp:coreProperties>
</file>