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56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2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6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0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2D4-23EE-4E87-B595-31C4A3955AD9}" type="datetimeFigureOut">
              <a:rPr lang="ko-KR" altLang="en-US" smtClean="0"/>
              <a:t>2019. 9. 3.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0BC-C706-4D7D-99CD-DC2BD0DBC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3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55" y="251418"/>
            <a:ext cx="4573351" cy="28044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25" y="251418"/>
            <a:ext cx="5218923" cy="252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6" name="Picture 2" descr="011-Implement-Expand-All-Collapse-All-for-Drill-Down-in-SQL-SS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56" y="3691196"/>
            <a:ext cx="10001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82" y="321649"/>
            <a:ext cx="7579127" cy="41901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9209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931508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23546" y="56973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32366" y="8460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047" y="4637772"/>
            <a:ext cx="3940522" cy="18123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0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0" y="310304"/>
            <a:ext cx="6882850" cy="24657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1789" y="4628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66236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18258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15007" y="47375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3043237"/>
            <a:ext cx="5713186" cy="23098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514850" y="4010025"/>
            <a:ext cx="4724400" cy="257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88" y="337845"/>
            <a:ext cx="7214412" cy="41576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8576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82805" y="824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96301" y="824984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074712" y="86220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6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13" y="543952"/>
            <a:ext cx="6424718" cy="38505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39587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60459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71328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6572" y="8715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990927" y="105625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326704"/>
            <a:ext cx="7607304" cy="1811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2" y="2532946"/>
            <a:ext cx="4091720" cy="598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135901" y="2480603"/>
            <a:ext cx="600221" cy="703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30" y="3338985"/>
            <a:ext cx="7765366" cy="329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9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0" y="285230"/>
            <a:ext cx="5927188" cy="15156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3513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1870" y="3839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0927" y="805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211774" y="7532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4" y="394946"/>
            <a:ext cx="8046721" cy="36318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17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419920"/>
            <a:ext cx="6142892" cy="16429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14" y="2298910"/>
            <a:ext cx="6142892" cy="19260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14" y="4565746"/>
            <a:ext cx="6384373" cy="159413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6427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3" y="275342"/>
            <a:ext cx="5259083" cy="1203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2" y="2024119"/>
            <a:ext cx="6268289" cy="1255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52728" y="202411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9664" y="2024119"/>
            <a:ext cx="1917320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335" y="3573981"/>
            <a:ext cx="6987864" cy="14908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040335" y="3811879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76290" y="3825542"/>
            <a:ext cx="1719291" cy="3522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9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" y="281213"/>
            <a:ext cx="8850126" cy="110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" y="1841804"/>
            <a:ext cx="8251501" cy="13776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95" y="3550367"/>
            <a:ext cx="8339107" cy="1081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20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240920"/>
            <a:ext cx="4143282" cy="4325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0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0" y="492790"/>
            <a:ext cx="8553980" cy="51304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0967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76" y="574958"/>
            <a:ext cx="7267424" cy="12483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84" y="2513583"/>
            <a:ext cx="9242557" cy="31535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25643" y="3690453"/>
            <a:ext cx="6570539" cy="7008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13779" y="4418689"/>
            <a:ext cx="1917320" cy="12593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1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8" y="459938"/>
            <a:ext cx="7240446" cy="45227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019526" y="1763094"/>
            <a:ext cx="700858" cy="3121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54660" y="2157327"/>
            <a:ext cx="3165723" cy="2825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31" y="648013"/>
            <a:ext cx="6101789" cy="4020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983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9" y="511933"/>
            <a:ext cx="7807991" cy="43815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9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9" y="1093987"/>
            <a:ext cx="11060369" cy="13754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969" y="1215550"/>
            <a:ext cx="9078294" cy="3504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0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27" y="766565"/>
            <a:ext cx="6086284" cy="53616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26501" y="1040335"/>
            <a:ext cx="5825877" cy="2299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85760" y="3447377"/>
            <a:ext cx="3296221" cy="3306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85760" y="4051829"/>
            <a:ext cx="5866618" cy="2509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84699" y="4718388"/>
            <a:ext cx="468739" cy="497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66408" y="159253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8372" y="1303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8613" y="34087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8270" y="39926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9339" y="5203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60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2" y="385295"/>
            <a:ext cx="7717672" cy="16351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2" y="1754112"/>
            <a:ext cx="3771473" cy="11208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41" y="3690131"/>
            <a:ext cx="9045444" cy="12955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241062" y="3913069"/>
            <a:ext cx="960616" cy="237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3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8" y="736423"/>
            <a:ext cx="8370783" cy="16672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4673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24026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183379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982795" y="10541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94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14" y="350428"/>
            <a:ext cx="7815062" cy="5011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5851" y="602264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76481" y="6270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9868" y="68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4468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62472" y="7118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6433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8082" y="7337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221" y="16535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96221" y="33260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96221" y="4730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6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527523"/>
            <a:ext cx="6386732" cy="1595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25" y="1325258"/>
            <a:ext cx="4430224" cy="46564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76263" y="15937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76263" y="28785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276263" y="39787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276263" y="48480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1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01" y="1040335"/>
            <a:ext cx="7618763" cy="48074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79502" y="1456471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6501" y="2003104"/>
            <a:ext cx="224493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8395" y="2578021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210240" y="2577113"/>
            <a:ext cx="1258440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83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84" y="120459"/>
            <a:ext cx="3770820" cy="3808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5" y="1099135"/>
            <a:ext cx="7780614" cy="3043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0472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" y="621777"/>
            <a:ext cx="9357667" cy="15355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43951" y="945429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7830" y="1788648"/>
            <a:ext cx="258273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33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1028" t="-561" r="896" b="-373"/>
          <a:stretch/>
        </p:blipFill>
        <p:spPr>
          <a:xfrm>
            <a:off x="647264" y="306625"/>
            <a:ext cx="9604362" cy="59134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505915" y="978282"/>
            <a:ext cx="838669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64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25" y="3341230"/>
            <a:ext cx="9071078" cy="34154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092423" y="4890176"/>
            <a:ext cx="8887580" cy="1850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87880" y="5435298"/>
            <a:ext cx="6373423" cy="2153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6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25" y="242193"/>
            <a:ext cx="9071078" cy="29007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35372" y="1361564"/>
            <a:ext cx="323981" cy="2153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811447" y="242193"/>
            <a:ext cx="1046737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81" y="3290395"/>
            <a:ext cx="8859276" cy="3296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259353" y="4686809"/>
            <a:ext cx="3591895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6135" y="4311919"/>
            <a:ext cx="1358824" cy="2847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353" y="5164719"/>
            <a:ext cx="8585504" cy="13839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84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6" y="954919"/>
            <a:ext cx="9768867" cy="8410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20460" y="1212052"/>
            <a:ext cx="7599924" cy="4908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73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8" y="588917"/>
            <a:ext cx="9167933" cy="8456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2615" y="800688"/>
            <a:ext cx="4134892" cy="535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6287" y="783626"/>
            <a:ext cx="3850168" cy="4866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" y="2047818"/>
            <a:ext cx="7929212" cy="24475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307716" y="3077562"/>
            <a:ext cx="1543165" cy="9852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4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440008"/>
            <a:ext cx="8379222" cy="1404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923866" y="759664"/>
            <a:ext cx="768250" cy="261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9" y="2028975"/>
            <a:ext cx="8171121" cy="43279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168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48" y="-105256"/>
            <a:ext cx="7166344" cy="30837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6" y="3977998"/>
            <a:ext cx="9153379" cy="1353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5851" y="602264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3427" y="40790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05790" y="40415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21937" y="40790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148775" y="40790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57878" y="42261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04177" y="42539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450476" y="4255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991582" y="42497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96388" y="42513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20" y="5575705"/>
            <a:ext cx="6361443" cy="7555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639951" y="5781822"/>
            <a:ext cx="553329" cy="3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9" y="277316"/>
            <a:ext cx="7765749" cy="19518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28" y="2526215"/>
            <a:ext cx="7659390" cy="3660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67285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17" y="389179"/>
            <a:ext cx="7807083" cy="6079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64869" y="448457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①②②③④⑤⑥⑦⑧⑨⑩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6787" y="5480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</a:rPr>
              <a:t>①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818182" y="7175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58693" y="917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47352" y="59734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8694" y="609948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4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45660"/>
            <a:ext cx="8021047" cy="4526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5374" y="6023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1403" y="650543"/>
            <a:ext cx="655093" cy="272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67379" y="10697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460621" y="125445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459630" y="13199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83652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36599" y="1542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1708" y="43452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40" y="687108"/>
            <a:ext cx="7651844" cy="39394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①②②③④⑤</a:t>
            </a:r>
            <a:r>
              <a:rPr lang="ko-KR" altLang="en-US" sz="1600" dirty="0">
                <a:solidFill>
                  <a:srgbClr val="C00000"/>
                </a:solidFill>
              </a:rPr>
              <a:t>⑥</a:t>
            </a:r>
            <a:r>
              <a:rPr lang="ko-KR" altLang="en-US" sz="1600" dirty="0" smtClean="0">
                <a:solidFill>
                  <a:srgbClr val="C00000"/>
                </a:solidFill>
              </a:rPr>
              <a:t>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6329" y="3966950"/>
            <a:ext cx="1173708" cy="245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12288" y="115167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17914" y="147466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317914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279487" y="15210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768450" y="17056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723635" y="18658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85208" y="18903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198273" y="21070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24812" y="52418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06114" y="247635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48572" y="300777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⑩</a:t>
            </a:r>
          </a:p>
        </p:txBody>
      </p:sp>
    </p:spTree>
    <p:extLst>
      <p:ext uri="{BB962C8B-B14F-4D97-AF65-F5344CB8AC3E}">
        <p14:creationId xmlns:p14="http://schemas.microsoft.com/office/powerpoint/2010/main" val="16538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47331" y="527258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254480"/>
            <a:ext cx="8801505" cy="46359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83905" y="769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351439" y="12244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351439" y="145192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76573" y="16975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58448" y="4072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1642" y="45211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87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245660"/>
            <a:ext cx="8040957" cy="46538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74710" y="759725"/>
            <a:ext cx="1009935" cy="3002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039582" y="87531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997433" y="124464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8950" y="147922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97433" y="1713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32824" y="194324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04025" y="40813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16633" y="44507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8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9" y="368489"/>
            <a:ext cx="7702199" cy="4581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8676" y="5299880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C00000"/>
                </a:solidFill>
              </a:rPr>
              <a:t>①②②</a:t>
            </a:r>
            <a:r>
              <a:rPr lang="ko-KR" altLang="en-US" sz="1600" dirty="0">
                <a:solidFill>
                  <a:srgbClr val="C00000"/>
                </a:solidFill>
              </a:rPr>
              <a:t>③</a:t>
            </a:r>
            <a:r>
              <a:rPr lang="ko-KR" altLang="en-US" sz="1600" dirty="0" smtClean="0">
                <a:solidFill>
                  <a:srgbClr val="C00000"/>
                </a:solidFill>
              </a:rPr>
              <a:t>④⑤⑥⑦⑧⑨⑩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29899" y="9424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31123" y="95149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23726" y="9151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387833" y="9196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888251" y="91964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109</Words>
  <Application>Microsoft Office PowerPoint</Application>
  <PresentationFormat>와이드스크린</PresentationFormat>
  <Paragraphs>109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김경남</dc:creator>
  <cp:lastModifiedBy>김경남</cp:lastModifiedBy>
  <cp:revision>63</cp:revision>
  <dcterms:created xsi:type="dcterms:W3CDTF">2018-09-01T08:21:00Z</dcterms:created>
  <dcterms:modified xsi:type="dcterms:W3CDTF">2019-09-03T13:49:44Z</dcterms:modified>
</cp:coreProperties>
</file>