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" y="6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33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56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45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3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5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9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82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6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69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0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96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002D4-23EE-4E87-B595-31C4A3955AD9}" type="datetimeFigureOut">
              <a:rPr lang="ko-KR" altLang="en-US" smtClean="0"/>
              <a:t>2018. 9. 9.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33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55" y="251418"/>
            <a:ext cx="4573351" cy="28044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525" y="251418"/>
            <a:ext cx="5218923" cy="252221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742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982" y="321649"/>
            <a:ext cx="7579127" cy="41901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29209" y="8460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31508" y="8460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023546" y="569733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32366" y="8460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047" y="4637772"/>
            <a:ext cx="3940522" cy="18123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08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40" y="310304"/>
            <a:ext cx="6882850" cy="246574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1789" y="46280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66236" y="4737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18258" y="4737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15007" y="4737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363" y="3043237"/>
            <a:ext cx="5713186" cy="23098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4514850" y="4010025"/>
            <a:ext cx="4724400" cy="2571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312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88" y="337845"/>
            <a:ext cx="7214412" cy="415766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①②②③④⑤⑥⑦⑧⑨⑩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8576" y="8249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82805" y="8249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96301" y="824984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74712" y="86220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629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13" y="543952"/>
            <a:ext cx="6424718" cy="38505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①②②③④⑤⑥⑦⑧⑨⑩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39587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60459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71328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11774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046572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990927" y="105625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044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326704"/>
            <a:ext cx="7607304" cy="18115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2" y="2532946"/>
            <a:ext cx="4091720" cy="5986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135901" y="2480603"/>
            <a:ext cx="600221" cy="7033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29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10" y="285230"/>
            <a:ext cx="5927188" cy="151564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①②②③④⑤⑥⑦⑧⑨⑩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03513" y="38390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31870" y="38390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90927" y="8059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11774" y="75323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26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4" y="394946"/>
            <a:ext cx="8046721" cy="363189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4174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4" y="419920"/>
            <a:ext cx="6142892" cy="16429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14" y="2298910"/>
            <a:ext cx="6142892" cy="19260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514" y="4565746"/>
            <a:ext cx="6384373" cy="15941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06427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03" y="275342"/>
            <a:ext cx="5259083" cy="120302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22" y="2024119"/>
            <a:ext cx="6268289" cy="12556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52728" y="2024119"/>
            <a:ext cx="1719291" cy="3522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69664" y="2024119"/>
            <a:ext cx="1917320" cy="3522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335" y="3573981"/>
            <a:ext cx="6987864" cy="149080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1040335" y="3811879"/>
            <a:ext cx="1719291" cy="3522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76290" y="3825542"/>
            <a:ext cx="1719291" cy="3522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494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6" y="281213"/>
            <a:ext cx="8850126" cy="11040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1" y="1841804"/>
            <a:ext cx="8251501" cy="137761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95" y="3550367"/>
            <a:ext cx="8339107" cy="10818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205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36" y="240920"/>
            <a:ext cx="4143282" cy="432560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09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90" y="492790"/>
            <a:ext cx="8553980" cy="513049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09672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76" y="574958"/>
            <a:ext cx="7267424" cy="12483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84" y="2513583"/>
            <a:ext cx="9242557" cy="315350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525643" y="3690453"/>
            <a:ext cx="6570539" cy="7008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3779" y="4418689"/>
            <a:ext cx="1917320" cy="12593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910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38" y="459938"/>
            <a:ext cx="7240446" cy="45227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7019526" y="1763094"/>
            <a:ext cx="700858" cy="3121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4660" y="2157327"/>
            <a:ext cx="3165723" cy="2825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001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31" y="648013"/>
            <a:ext cx="6101789" cy="40209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99836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59" y="511933"/>
            <a:ext cx="7807991" cy="43815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5992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69" y="1093987"/>
            <a:ext cx="11060369" cy="13754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29969" y="1215550"/>
            <a:ext cx="9078294" cy="3504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600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77" y="527523"/>
            <a:ext cx="6386732" cy="15954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25" y="1325258"/>
            <a:ext cx="4430224" cy="46564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247331" y="527258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①②②③④⑤⑥⑦⑧⑨⑩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76263" y="159372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276263" y="287857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276263" y="39787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276263" y="484805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11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69" y="277316"/>
            <a:ext cx="7765749" cy="19518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28" y="2526215"/>
            <a:ext cx="7659390" cy="366077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672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5" y="245660"/>
            <a:ext cx="8021047" cy="45265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247331" y="527258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①②②③④⑤⑥⑦⑧⑨⑩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5374" y="60235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1403" y="650543"/>
            <a:ext cx="655093" cy="2729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67379" y="106979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460621" y="125445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59630" y="131999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583652" y="15429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336599" y="15429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761708" y="434525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68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40" y="687108"/>
            <a:ext cx="7651844" cy="39394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247331" y="527258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①②②③④⑤</a:t>
            </a:r>
            <a:r>
              <a:rPr lang="ko-KR" altLang="en-US" sz="1600" dirty="0">
                <a:solidFill>
                  <a:srgbClr val="C00000"/>
                </a:solidFill>
              </a:rPr>
              <a:t>⑥</a:t>
            </a:r>
            <a:r>
              <a:rPr lang="ko-KR" altLang="en-US" sz="1600" dirty="0" smtClean="0">
                <a:solidFill>
                  <a:srgbClr val="C00000"/>
                </a:solidFill>
              </a:rPr>
              <a:t>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6329" y="3966950"/>
            <a:ext cx="1173708" cy="245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12288" y="115167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17914" y="147466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317914" y="16975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279487" y="152100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768450" y="170567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723635" y="186589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685208" y="18903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⑦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198273" y="21070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24812" y="524180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506114" y="247635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⑨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748572" y="300777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⑩</a:t>
            </a:r>
          </a:p>
        </p:txBody>
      </p:sp>
    </p:spTree>
    <p:extLst>
      <p:ext uri="{BB962C8B-B14F-4D97-AF65-F5344CB8AC3E}">
        <p14:creationId xmlns:p14="http://schemas.microsoft.com/office/powerpoint/2010/main" val="165384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7331" y="527258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19" y="254480"/>
            <a:ext cx="8801505" cy="46359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683905" y="7695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351439" y="122446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351439" y="145192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476573" y="16975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58448" y="407229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771642" y="452111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87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9" y="245660"/>
            <a:ext cx="8040957" cy="46538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74710" y="759725"/>
            <a:ext cx="1009935" cy="3002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39582" y="87531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97433" y="124464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98950" y="147922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97433" y="171380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832824" y="194324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04025" y="408139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216633" y="44507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805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899" y="368489"/>
            <a:ext cx="7702199" cy="4581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29899" y="94241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31123" y="95149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23726" y="91511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387833" y="91964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888251" y="91964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08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73</Words>
  <Application>Microsoft Office PowerPoint</Application>
  <PresentationFormat>와이드스크린</PresentationFormat>
  <Paragraphs>73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김경남</dc:creator>
  <cp:lastModifiedBy>김경남</cp:lastModifiedBy>
  <cp:revision>35</cp:revision>
  <dcterms:created xsi:type="dcterms:W3CDTF">2018-09-01T08:21:00Z</dcterms:created>
  <dcterms:modified xsi:type="dcterms:W3CDTF">2018-09-09T10:04:59Z</dcterms:modified>
</cp:coreProperties>
</file>