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3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56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45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3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82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6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0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96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02D4-23EE-4E87-B595-31C4A3955AD9}" type="datetimeFigureOut">
              <a:rPr lang="ko-KR" altLang="en-US" smtClean="0"/>
              <a:t>2018. 9. 4.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33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55" y="251418"/>
            <a:ext cx="4573351" cy="28044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525" y="251418"/>
            <a:ext cx="5218923" cy="25222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74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36" y="240920"/>
            <a:ext cx="4143282" cy="43256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09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69" y="277316"/>
            <a:ext cx="7765749" cy="19518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28" y="2526215"/>
            <a:ext cx="7659390" cy="36607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672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245660"/>
            <a:ext cx="8021047" cy="45265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5374" y="60235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1403" y="650543"/>
            <a:ext cx="655093" cy="2729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67379" y="106979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460621" y="12544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59630" y="13199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83652" y="15429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36599" y="15429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761708" y="434525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68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8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김경남</dc:creator>
  <cp:lastModifiedBy>김경남</cp:lastModifiedBy>
  <cp:revision>9</cp:revision>
  <dcterms:created xsi:type="dcterms:W3CDTF">2018-09-01T08:21:00Z</dcterms:created>
  <dcterms:modified xsi:type="dcterms:W3CDTF">2018-09-03T16:06:36Z</dcterms:modified>
</cp:coreProperties>
</file>