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3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6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2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6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0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6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02D4-23EE-4E87-B595-31C4A3955AD9}" type="datetimeFigureOut">
              <a:rPr lang="ko-KR" altLang="en-US" smtClean="0"/>
              <a:t>2018. 9. 6.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3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55" y="251418"/>
            <a:ext cx="4573351" cy="28044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25" y="251418"/>
            <a:ext cx="5218923" cy="25222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74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82" y="321649"/>
            <a:ext cx="7579127" cy="41901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9209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1508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23546" y="56973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32366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47" y="4637772"/>
            <a:ext cx="3940522" cy="18123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08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0" y="310304"/>
            <a:ext cx="6882850" cy="24657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1789" y="4628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66236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18258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15007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3" y="3043237"/>
            <a:ext cx="5713186" cy="23098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514850" y="4010025"/>
            <a:ext cx="4724400" cy="257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1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8" y="337845"/>
            <a:ext cx="7214412" cy="41576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8576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805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96301" y="82498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74712" y="8622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2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3" y="543952"/>
            <a:ext cx="6424718" cy="38505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39587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60459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71328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1774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46572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90927" y="10562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04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29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6" y="240920"/>
            <a:ext cx="4143282" cy="43256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0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7" y="527523"/>
            <a:ext cx="6386732" cy="1595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25" y="1325258"/>
            <a:ext cx="4430224" cy="46564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6263" y="15937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76263" y="28785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276263" y="39787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276263" y="48480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11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9" y="277316"/>
            <a:ext cx="7765749" cy="19518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8" y="2526215"/>
            <a:ext cx="7659390" cy="36607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672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45660"/>
            <a:ext cx="8021047" cy="45265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5374" y="6023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1403" y="650543"/>
            <a:ext cx="655093" cy="2729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67379" y="10697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60621" y="12544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59630" y="13199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83652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36599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761708" y="43452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8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40" y="687108"/>
            <a:ext cx="7651844" cy="39394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</a:t>
            </a:r>
            <a:r>
              <a:rPr lang="ko-KR" altLang="en-US" sz="1600" dirty="0">
                <a:solidFill>
                  <a:srgbClr val="C00000"/>
                </a:solidFill>
              </a:rPr>
              <a:t>⑥</a:t>
            </a:r>
            <a:r>
              <a:rPr lang="ko-KR" altLang="en-US" sz="1600" dirty="0" smtClean="0">
                <a:solidFill>
                  <a:srgbClr val="C00000"/>
                </a:solidFill>
              </a:rPr>
              <a:t>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6329" y="3966950"/>
            <a:ext cx="1173708" cy="245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12288" y="11516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17914" y="14746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17914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279487" y="15210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68450" y="17056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23635" y="18658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85208" y="18903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98273" y="21070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24812" y="52418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06114" y="24763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748572" y="30077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16538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254480"/>
            <a:ext cx="8801505" cy="46359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683905" y="7695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51439" y="12244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51439" y="14519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76573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8448" y="40722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1642" y="45211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87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9" y="245660"/>
            <a:ext cx="8040957" cy="46538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4710" y="759725"/>
            <a:ext cx="1009935" cy="300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39582" y="8753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97433" y="12446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98950" y="14792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97433" y="17138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32824" y="19432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04025" y="40813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16633" y="44507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80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99" y="368489"/>
            <a:ext cx="7702199" cy="4581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9899" y="9424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31123" y="9514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23726" y="9151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87833" y="919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88251" y="9196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08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68</Words>
  <Application>Microsoft Office PowerPoint</Application>
  <PresentationFormat>와이드스크린</PresentationFormat>
  <Paragraphs>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김경남</dc:creator>
  <cp:lastModifiedBy>김경남</cp:lastModifiedBy>
  <cp:revision>22</cp:revision>
  <dcterms:created xsi:type="dcterms:W3CDTF">2018-09-01T08:21:00Z</dcterms:created>
  <dcterms:modified xsi:type="dcterms:W3CDTF">2018-09-06T09:14:03Z</dcterms:modified>
</cp:coreProperties>
</file>