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6" y="574958"/>
            <a:ext cx="7267424" cy="124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" y="2513583"/>
            <a:ext cx="9242557" cy="3153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5643" y="3690453"/>
            <a:ext cx="6570539" cy="700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779" y="4418689"/>
            <a:ext cx="1917320" cy="125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" y="459938"/>
            <a:ext cx="7240446" cy="4522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19526" y="1763094"/>
            <a:ext cx="700858" cy="312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4660" y="2157327"/>
            <a:ext cx="3165723" cy="2825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1" y="648013"/>
            <a:ext cx="6101789" cy="4020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3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511933"/>
            <a:ext cx="7807991" cy="4381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9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" y="1093987"/>
            <a:ext cx="11060369" cy="1375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969" y="1215550"/>
            <a:ext cx="9078294" cy="350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7" y="766565"/>
            <a:ext cx="6086284" cy="5361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26501" y="1040335"/>
            <a:ext cx="5825877" cy="2299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5760" y="3447377"/>
            <a:ext cx="3296221" cy="330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5760" y="4051829"/>
            <a:ext cx="5866618" cy="250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84699" y="4718388"/>
            <a:ext cx="468739" cy="497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6408" y="15925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372" y="1303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8613" y="3408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8270" y="3992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9339" y="5203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2" y="385295"/>
            <a:ext cx="7717672" cy="1635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2" y="1754112"/>
            <a:ext cx="3771473" cy="11208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" y="3690131"/>
            <a:ext cx="9045444" cy="1295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241062" y="3913069"/>
            <a:ext cx="960616" cy="237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3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8" y="736423"/>
            <a:ext cx="8370783" cy="16672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4673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4026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83379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2795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4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4" y="350428"/>
            <a:ext cx="7815062" cy="501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6481" y="6270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9868" y="68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4468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472" y="711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6433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8082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221" y="165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6221" y="3326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96221" y="4730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01" y="1040335"/>
            <a:ext cx="7618763" cy="48074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79502" y="1456471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6501" y="2003104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8395" y="2578021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10240" y="2577113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8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84" y="120459"/>
            <a:ext cx="3770820" cy="3808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5" y="1099135"/>
            <a:ext cx="7780614" cy="3043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47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" y="621777"/>
            <a:ext cx="9357667" cy="1535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43951" y="945429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830" y="1788648"/>
            <a:ext cx="25827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028" t="-561" r="896" b="-373"/>
          <a:stretch/>
        </p:blipFill>
        <p:spPr>
          <a:xfrm>
            <a:off x="647264" y="306625"/>
            <a:ext cx="9604362" cy="5913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505915" y="978282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6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5" y="3341230"/>
            <a:ext cx="9071078" cy="34154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92423" y="4890176"/>
            <a:ext cx="8887580" cy="1850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7880" y="5435298"/>
            <a:ext cx="6373423" cy="2153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6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35372" y="1361564"/>
            <a:ext cx="323981" cy="215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1447" y="242193"/>
            <a:ext cx="1046737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1" y="3290395"/>
            <a:ext cx="8859276" cy="3296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353" y="4686809"/>
            <a:ext cx="3591895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6135" y="4311919"/>
            <a:ext cx="1358824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353" y="5164719"/>
            <a:ext cx="8585504" cy="13839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8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" y="954919"/>
            <a:ext cx="9768867" cy="8410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20460" y="1212052"/>
            <a:ext cx="7599924" cy="4908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73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" y="588917"/>
            <a:ext cx="9167933" cy="8456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2615" y="800688"/>
            <a:ext cx="4134892" cy="535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6287" y="783626"/>
            <a:ext cx="3850168" cy="4866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" y="2047818"/>
            <a:ext cx="7929212" cy="2447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307716" y="3077562"/>
            <a:ext cx="1543165" cy="98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93</Words>
  <Application>Microsoft Office PowerPoint</Application>
  <PresentationFormat>와이드스크린</PresentationFormat>
  <Paragraphs>93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50</cp:revision>
  <dcterms:created xsi:type="dcterms:W3CDTF">2018-09-01T08:21:00Z</dcterms:created>
  <dcterms:modified xsi:type="dcterms:W3CDTF">2018-09-16T13:33:36Z</dcterms:modified>
</cp:coreProperties>
</file>