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2018. 10. 28.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6" name="Picture 2" descr="011-Implement-Expand-All-Collapse-All-for-Drill-Down-in-SQL-SS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6" y="3691196"/>
            <a:ext cx="1000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321649"/>
            <a:ext cx="7579127" cy="419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9209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1508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3546" y="56973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2366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7" y="4637772"/>
            <a:ext cx="3940522" cy="1812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0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310304"/>
            <a:ext cx="6882850" cy="2465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789" y="462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236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258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5007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3043237"/>
            <a:ext cx="5713186" cy="2309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514850" y="4010025"/>
            <a:ext cx="4724400" cy="257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8" y="337845"/>
            <a:ext cx="7214412" cy="4157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576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805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6301" y="8249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712" y="86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3" y="543952"/>
            <a:ext cx="6424718" cy="3850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9587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60459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1328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6572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927" y="10562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26704"/>
            <a:ext cx="7607304" cy="1811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2" y="2532946"/>
            <a:ext cx="4091720" cy="598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35901" y="2480603"/>
            <a:ext cx="600221" cy="703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" y="285230"/>
            <a:ext cx="5927188" cy="1515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3513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1870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0927" y="8059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753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394946"/>
            <a:ext cx="8046721" cy="36318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17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419920"/>
            <a:ext cx="6142892" cy="1642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2298910"/>
            <a:ext cx="6142892" cy="1926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4" y="4565746"/>
            <a:ext cx="6384373" cy="1594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42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3" y="275342"/>
            <a:ext cx="5259083" cy="12030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2" y="2024119"/>
            <a:ext cx="6268289" cy="1255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2728" y="202411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9664" y="2024119"/>
            <a:ext cx="1917320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35" y="3573981"/>
            <a:ext cx="6987864" cy="1490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40335" y="381187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76290" y="3825542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9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" y="281213"/>
            <a:ext cx="8850126" cy="110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1" y="1841804"/>
            <a:ext cx="8251501" cy="1377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5" y="3550367"/>
            <a:ext cx="8339107" cy="10818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0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0" y="492790"/>
            <a:ext cx="8553980" cy="51304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967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6" y="574958"/>
            <a:ext cx="7267424" cy="124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4" y="2513583"/>
            <a:ext cx="9242557" cy="31535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25643" y="3690453"/>
            <a:ext cx="6570539" cy="700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3779" y="4418689"/>
            <a:ext cx="1917320" cy="1259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8" y="459938"/>
            <a:ext cx="7240446" cy="45227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019526" y="1763094"/>
            <a:ext cx="700858" cy="3121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4660" y="2157327"/>
            <a:ext cx="3165723" cy="2825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31" y="648013"/>
            <a:ext cx="6101789" cy="4020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983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9" y="511933"/>
            <a:ext cx="7807991" cy="43815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9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9" y="1093987"/>
            <a:ext cx="11060369" cy="13754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9969" y="1215550"/>
            <a:ext cx="9078294" cy="3504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0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27" y="766565"/>
            <a:ext cx="6086284" cy="53616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26501" y="1040335"/>
            <a:ext cx="5825877" cy="22996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5760" y="3447377"/>
            <a:ext cx="3296221" cy="330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5760" y="4051829"/>
            <a:ext cx="5866618" cy="2509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84699" y="4718388"/>
            <a:ext cx="468739" cy="497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6408" y="159253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8372" y="1303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8613" y="3408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8270" y="3992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9339" y="5203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60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42" y="385295"/>
            <a:ext cx="7717672" cy="16351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72" y="1754112"/>
            <a:ext cx="3771473" cy="11208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" y="3690131"/>
            <a:ext cx="9045444" cy="12955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241062" y="3913069"/>
            <a:ext cx="960616" cy="237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3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8" y="736423"/>
            <a:ext cx="8370783" cy="16672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4673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24026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83379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82795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94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4" y="350428"/>
            <a:ext cx="7815062" cy="5011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5851" y="602264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6481" y="6270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9868" y="68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4468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2472" y="711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6433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8082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221" y="1653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6221" y="33260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96221" y="4730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6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527523"/>
            <a:ext cx="6386732" cy="1595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5" y="1325258"/>
            <a:ext cx="4430224" cy="4656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6263" y="15937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6263" y="28785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6263" y="3978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6263" y="4848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1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01" y="1040335"/>
            <a:ext cx="7618763" cy="48074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79502" y="1456471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6501" y="2003104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8395" y="2578021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10240" y="2577113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8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84" y="120459"/>
            <a:ext cx="3770820" cy="3808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5" y="1099135"/>
            <a:ext cx="7780614" cy="3043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0472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3" y="621777"/>
            <a:ext cx="9357667" cy="1535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43951" y="945429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830" y="1788648"/>
            <a:ext cx="25827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33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028" t="-561" r="896" b="-373"/>
          <a:stretch/>
        </p:blipFill>
        <p:spPr>
          <a:xfrm>
            <a:off x="647264" y="306625"/>
            <a:ext cx="9604362" cy="59134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505915" y="978282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64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25" y="3341230"/>
            <a:ext cx="9071078" cy="34154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92423" y="4890176"/>
            <a:ext cx="8887580" cy="1850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87880" y="5435298"/>
            <a:ext cx="6373423" cy="2153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6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35372" y="1361564"/>
            <a:ext cx="323981" cy="215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11447" y="242193"/>
            <a:ext cx="1046737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81" y="3290395"/>
            <a:ext cx="8859276" cy="3296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9353" y="4686809"/>
            <a:ext cx="3591895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6135" y="4311919"/>
            <a:ext cx="1358824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353" y="5164719"/>
            <a:ext cx="8585504" cy="13839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84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" y="954919"/>
            <a:ext cx="9768867" cy="8410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20460" y="1212052"/>
            <a:ext cx="7599924" cy="4908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73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8" y="588917"/>
            <a:ext cx="9167933" cy="8456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2615" y="800688"/>
            <a:ext cx="4134892" cy="535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6287" y="783626"/>
            <a:ext cx="3850168" cy="4866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8" y="2047818"/>
            <a:ext cx="7929212" cy="24475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307716" y="3077562"/>
            <a:ext cx="1543165" cy="98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4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" y="440008"/>
            <a:ext cx="8379222" cy="14047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23866" y="759664"/>
            <a:ext cx="768250" cy="261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9" y="2028975"/>
            <a:ext cx="8171121" cy="43279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168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316775"/>
            <a:ext cx="7166344" cy="3083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765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687108"/>
            <a:ext cx="7651844" cy="3939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</a:t>
            </a:r>
            <a:r>
              <a:rPr lang="ko-KR" altLang="en-US" sz="1600" dirty="0">
                <a:solidFill>
                  <a:srgbClr val="C00000"/>
                </a:solidFill>
              </a:rPr>
              <a:t>⑥</a:t>
            </a:r>
            <a:r>
              <a:rPr lang="ko-KR" altLang="en-US" sz="1600" dirty="0" smtClean="0">
                <a:solidFill>
                  <a:srgbClr val="C00000"/>
                </a:solidFill>
              </a:rPr>
              <a:t>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6329" y="3966950"/>
            <a:ext cx="1173708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2288" y="1151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17914" y="14746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7914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79487" y="15210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68450" y="170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3635" y="18658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85208" y="1890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98273" y="2107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24812" y="5241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6114" y="2476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48572" y="30077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65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54480"/>
            <a:ext cx="8801505" cy="4635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83905" y="769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1439" y="1224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51439" y="1451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76573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8448" y="4072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1642" y="45211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245660"/>
            <a:ext cx="8040957" cy="46538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4710" y="759725"/>
            <a:ext cx="1009935" cy="30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9582" y="875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7433" y="1244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950" y="14792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7433" y="1713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32824" y="19432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04025" y="40813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16633" y="44507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9" y="368489"/>
            <a:ext cx="7702199" cy="458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9899" y="9424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31123" y="9514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3726" y="915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87833" y="919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88251" y="9196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93</Words>
  <Application>Microsoft Office PowerPoint</Application>
  <PresentationFormat>와이드스크린</PresentationFormat>
  <Paragraphs>93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57</cp:revision>
  <dcterms:created xsi:type="dcterms:W3CDTF">2018-09-01T08:21:00Z</dcterms:created>
  <dcterms:modified xsi:type="dcterms:W3CDTF">2018-10-28T14:14:44Z</dcterms:modified>
</cp:coreProperties>
</file>