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" y="4565746"/>
            <a:ext cx="6384373" cy="1594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" y="275342"/>
            <a:ext cx="5259083" cy="1203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2" y="2024119"/>
            <a:ext cx="6268289" cy="125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728" y="202411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664" y="2024119"/>
            <a:ext cx="1917320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5" y="3573981"/>
            <a:ext cx="6987864" cy="1490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40335" y="381187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6290" y="3825542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" y="281213"/>
            <a:ext cx="8850126" cy="110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" y="1841804"/>
            <a:ext cx="8251501" cy="137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5" y="3550367"/>
            <a:ext cx="8339107" cy="1081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0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0" y="492790"/>
            <a:ext cx="8553980" cy="51304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67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73</Words>
  <Application>Microsoft Office PowerPoint</Application>
  <PresentationFormat>와이드스크린</PresentationFormat>
  <Paragraphs>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32</cp:revision>
  <dcterms:created xsi:type="dcterms:W3CDTF">2018-09-01T08:21:00Z</dcterms:created>
  <dcterms:modified xsi:type="dcterms:W3CDTF">2018-09-09T03:55:50Z</dcterms:modified>
</cp:coreProperties>
</file>