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26704"/>
            <a:ext cx="7607304" cy="1811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" y="2532946"/>
            <a:ext cx="4091720" cy="598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35901" y="2480603"/>
            <a:ext cx="600221" cy="703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285230"/>
            <a:ext cx="5927188" cy="1515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3513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1870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0927" y="805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753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94946"/>
            <a:ext cx="8046721" cy="3631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17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419920"/>
            <a:ext cx="6142892" cy="1642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298910"/>
            <a:ext cx="6142892" cy="1926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4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73</Words>
  <Application>Microsoft Office PowerPoint</Application>
  <PresentationFormat>와이드스크린</PresentationFormat>
  <Paragraphs>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28</cp:revision>
  <dcterms:created xsi:type="dcterms:W3CDTF">2018-09-01T08:21:00Z</dcterms:created>
  <dcterms:modified xsi:type="dcterms:W3CDTF">2018-09-06T13:43:51Z</dcterms:modified>
</cp:coreProperties>
</file>