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039" autoAdjust="0"/>
  </p:normalViewPr>
  <p:slideViewPr>
    <p:cSldViewPr>
      <p:cViewPr varScale="1">
        <p:scale>
          <a:sx n="66" d="100"/>
          <a:sy n="66" d="100"/>
        </p:scale>
        <p:origin x="-87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  SAMSUNISHA .B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 312216393</a:t>
            </a:r>
            <a:endParaRPr lang="en-US" sz="2400" dirty="0"/>
          </a:p>
          <a:p>
            <a:r>
              <a:rPr lang="en-US" sz="2400" dirty="0" smtClean="0"/>
              <a:t>DEPARTMENT:  B COM CA</a:t>
            </a:r>
            <a:endParaRPr lang="en-US" sz="2400" dirty="0"/>
          </a:p>
          <a:p>
            <a:r>
              <a:rPr lang="en-US" sz="2400" dirty="0" smtClean="0"/>
              <a:t>COLLEGE:  SHRI SHANKARLAL SUNDARBAI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                </a:t>
            </a:r>
            <a:r>
              <a:rPr lang="en-US" sz="2400" dirty="0" smtClean="0"/>
              <a:t>SHASUN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38150" y="1342330"/>
            <a:ext cx="8286808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1. </a:t>
            </a:r>
            <a:r>
              <a:rPr lang="en-US" b="1" dirty="0" smtClean="0"/>
              <a:t>Creating Predictions: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Forecast Trends:</a:t>
            </a:r>
            <a:r>
              <a:rPr lang="en-US" dirty="0" smtClean="0"/>
              <a:t> We use historical data to predict future trends, like how employee turnover might change or how salaries might evolve.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Identify Patterns:</a:t>
            </a:r>
            <a:r>
              <a:rPr lang="en-US" dirty="0" smtClean="0"/>
              <a:t> Find patterns in employee performance and tenure to anticipate future needs and behaviors.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. </a:t>
            </a:r>
            <a:r>
              <a:rPr lang="en-US" b="1" dirty="0" smtClean="0"/>
              <a:t>Building Scenarios: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What-If Analysis:</a:t>
            </a:r>
            <a:r>
              <a:rPr lang="en-US" dirty="0" smtClean="0"/>
              <a:t> Test different scenarios to see how changes (like salary increases or new hiring policies) could impact employee satisfaction and company performance.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Scenario Planning:</a:t>
            </a:r>
            <a:r>
              <a:rPr lang="en-US" dirty="0" smtClean="0"/>
              <a:t> Evaluate the effects of different HR strategies to make better decisions.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. </a:t>
            </a:r>
            <a:r>
              <a:rPr lang="en-US" b="1" dirty="0" smtClean="0"/>
              <a:t>Data Relationships: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Linking Variables:</a:t>
            </a:r>
            <a:r>
              <a:rPr lang="en-US" dirty="0" smtClean="0"/>
              <a:t> Explore how different factors (like years with the company or performance ratings) are connected. For example, analyze if higher performance ratings correlate with higher chances of promotion.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Trend Analysis:</a:t>
            </a:r>
            <a:r>
              <a:rPr lang="en-US" dirty="0" smtClean="0"/>
              <a:t> Understand relationships between variables to improve management practices.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9721" y="1428737"/>
            <a:ext cx="6286543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1. </a:t>
            </a:r>
            <a:r>
              <a:rPr lang="en-US" b="1" dirty="0" smtClean="0"/>
              <a:t>Major Trends:</a:t>
            </a:r>
            <a:endParaRPr lang="en-US" dirty="0" smtClean="0"/>
          </a:p>
          <a:p>
            <a:r>
              <a:rPr lang="en-US" b="1" dirty="0" smtClean="0"/>
              <a:t>       Demographic </a:t>
            </a:r>
            <a:r>
              <a:rPr lang="en-US" b="1" dirty="0" smtClean="0"/>
              <a:t>Distribution:</a:t>
            </a:r>
            <a:r>
              <a:rPr lang="en-US" dirty="0" smtClean="0"/>
              <a:t> Insights into how employees are spread across different departments and age groups.</a:t>
            </a:r>
          </a:p>
          <a:p>
            <a:r>
              <a:rPr lang="en-US" b="1" dirty="0" smtClean="0"/>
              <a:t>        Salary </a:t>
            </a:r>
            <a:r>
              <a:rPr lang="en-US" b="1" dirty="0" smtClean="0"/>
              <a:t>Disparities:</a:t>
            </a:r>
            <a:r>
              <a:rPr lang="en-US" dirty="0" smtClean="0"/>
              <a:t> Notable differences in salary between various roles and genders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2. </a:t>
            </a:r>
            <a:r>
              <a:rPr lang="en-US" b="1" dirty="0" smtClean="0"/>
              <a:t>Visual Highlights:</a:t>
            </a:r>
            <a:endParaRPr lang="en-US" dirty="0" smtClean="0"/>
          </a:p>
          <a:p>
            <a:r>
              <a:rPr lang="en-US" b="1" dirty="0" smtClean="0"/>
              <a:t>        Charts</a:t>
            </a:r>
            <a:r>
              <a:rPr lang="en-US" b="1" dirty="0" smtClean="0"/>
              <a:t>:</a:t>
            </a:r>
            <a:r>
              <a:rPr lang="en-US" dirty="0" smtClean="0"/>
              <a:t> Graphs showing salary ranges, performance ratings, and departmental distribution.</a:t>
            </a:r>
          </a:p>
          <a:p>
            <a:r>
              <a:rPr lang="en-US" b="1" dirty="0" smtClean="0"/>
              <a:t>        Graphs</a:t>
            </a:r>
            <a:r>
              <a:rPr lang="en-US" b="1" dirty="0" smtClean="0"/>
              <a:t>:</a:t>
            </a:r>
            <a:r>
              <a:rPr lang="en-US" dirty="0" smtClean="0"/>
              <a:t> Visual representations of trends in employee tenure and promotion status.</a:t>
            </a:r>
          </a:p>
          <a:p>
            <a:r>
              <a:rPr lang="en-US" b="1" dirty="0" smtClean="0"/>
              <a:t>3. </a:t>
            </a:r>
            <a:r>
              <a:rPr lang="en-US" b="1" dirty="0" smtClean="0"/>
              <a:t>Recommendations:</a:t>
            </a:r>
            <a:endParaRPr lang="en-US" dirty="0" smtClean="0"/>
          </a:p>
          <a:p>
            <a:r>
              <a:rPr lang="en-US" b="1" dirty="0" smtClean="0"/>
              <a:t>         Adjust </a:t>
            </a:r>
            <a:r>
              <a:rPr lang="en-US" b="1" dirty="0" smtClean="0"/>
              <a:t>Salaries:</a:t>
            </a:r>
            <a:r>
              <a:rPr lang="en-US" dirty="0" smtClean="0"/>
              <a:t> Address salary imbalances to ensure fair compensation across roles and departments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b="1" dirty="0" smtClean="0"/>
              <a:t>4. </a:t>
            </a:r>
            <a:r>
              <a:rPr lang="en-US" b="1" dirty="0" smtClean="0"/>
              <a:t>Impact:</a:t>
            </a:r>
            <a:endParaRPr lang="en-US" dirty="0" smtClean="0"/>
          </a:p>
          <a:p>
            <a:r>
              <a:rPr lang="en-US" b="1" dirty="0" smtClean="0"/>
              <a:t>      Informed </a:t>
            </a:r>
            <a:r>
              <a:rPr lang="en-US" b="1" dirty="0" smtClean="0"/>
              <a:t>Decisions:</a:t>
            </a:r>
            <a:r>
              <a:rPr lang="en-US" dirty="0" smtClean="0"/>
              <a:t> Better decisions on salaries, promotions, and workforce management.</a:t>
            </a:r>
          </a:p>
          <a:p>
            <a:r>
              <a:rPr lang="en-IN" dirty="0" smtClean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2464" y="1154275"/>
            <a:ext cx="5286412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Slide 1</a:t>
            </a:r>
            <a:r>
              <a:rPr lang="en-US" b="1" dirty="0" smtClean="0"/>
              <a:t>:    </a:t>
            </a:r>
            <a:r>
              <a:rPr lang="en-US" b="1" dirty="0" smtClean="0"/>
              <a:t>Title Slide</a:t>
            </a:r>
          </a:p>
          <a:p>
            <a:r>
              <a:rPr lang="en-US" b="1" dirty="0" smtClean="0"/>
              <a:t>         Employee </a:t>
            </a:r>
            <a:r>
              <a:rPr lang="en-US" b="1" dirty="0" smtClean="0"/>
              <a:t>Data Analysis with Excel</a:t>
            </a:r>
            <a:endParaRPr lang="en-US" dirty="0" smtClean="0"/>
          </a:p>
          <a:p>
            <a:r>
              <a:rPr lang="en-US" b="1" dirty="0" smtClean="0"/>
              <a:t>Slide 2</a:t>
            </a:r>
            <a:r>
              <a:rPr lang="en-US" b="1" dirty="0" smtClean="0"/>
              <a:t>:   </a:t>
            </a:r>
            <a:r>
              <a:rPr lang="en-US" b="1" dirty="0" smtClean="0"/>
              <a:t>Introduction</a:t>
            </a:r>
          </a:p>
          <a:p>
            <a:r>
              <a:rPr lang="en-US" b="1" dirty="0" smtClean="0"/>
              <a:t>         Purpose</a:t>
            </a:r>
            <a:r>
              <a:rPr lang="en-US" b="1" dirty="0" smtClean="0"/>
              <a:t>:</a:t>
            </a:r>
            <a:r>
              <a:rPr lang="en-US" dirty="0" smtClean="0"/>
              <a:t> To analyze employee data and derive meaningful insights.</a:t>
            </a:r>
          </a:p>
          <a:p>
            <a:r>
              <a:rPr lang="en-US" b="1" dirty="0" smtClean="0"/>
              <a:t>          Tools </a:t>
            </a:r>
            <a:r>
              <a:rPr lang="en-US" b="1" dirty="0" smtClean="0"/>
              <a:t>Used:</a:t>
            </a:r>
            <a:r>
              <a:rPr lang="en-US" dirty="0" smtClean="0"/>
              <a:t> Microsoft Excel.</a:t>
            </a:r>
          </a:p>
          <a:p>
            <a:r>
              <a:rPr lang="en-US" b="1" dirty="0" smtClean="0"/>
              <a:t>Slide </a:t>
            </a:r>
            <a:r>
              <a:rPr lang="en-US" b="1" dirty="0" smtClean="0"/>
              <a:t>3 :   Data </a:t>
            </a:r>
            <a:r>
              <a:rPr lang="en-US" b="1" dirty="0" smtClean="0"/>
              <a:t>Overview</a:t>
            </a:r>
          </a:p>
          <a:p>
            <a:r>
              <a:rPr lang="en-US" b="1" dirty="0" smtClean="0"/>
              <a:t>              Data </a:t>
            </a:r>
            <a:r>
              <a:rPr lang="en-US" b="1" dirty="0" smtClean="0"/>
              <a:t>Collected:</a:t>
            </a:r>
            <a:r>
              <a:rPr lang="en-US" dirty="0" smtClean="0"/>
              <a:t> Employee names, positions, </a:t>
            </a:r>
            <a:r>
              <a:rPr lang="en-US" dirty="0" smtClean="0"/>
              <a:t>        departments</a:t>
            </a:r>
            <a:r>
              <a:rPr lang="en-US" dirty="0" smtClean="0"/>
              <a:t>, salaries, and performance ratings.</a:t>
            </a:r>
          </a:p>
          <a:p>
            <a:r>
              <a:rPr lang="en-US" b="1" dirty="0" smtClean="0"/>
              <a:t>           Sample </a:t>
            </a:r>
            <a:r>
              <a:rPr lang="en-US" b="1" dirty="0" smtClean="0"/>
              <a:t>Size:</a:t>
            </a:r>
            <a:r>
              <a:rPr lang="en-US" dirty="0" smtClean="0"/>
              <a:t> [Number of Employees].</a:t>
            </a:r>
          </a:p>
          <a:p>
            <a:r>
              <a:rPr lang="en-US" b="1" dirty="0" smtClean="0"/>
              <a:t>Slide 4</a:t>
            </a:r>
            <a:r>
              <a:rPr lang="en-US" b="1" dirty="0" smtClean="0"/>
              <a:t>:    </a:t>
            </a:r>
            <a:r>
              <a:rPr lang="en-US" b="1" dirty="0" smtClean="0"/>
              <a:t>Data Organization</a:t>
            </a:r>
          </a:p>
          <a:p>
            <a:r>
              <a:rPr lang="en-US" b="1" dirty="0" smtClean="0"/>
              <a:t>   Excel </a:t>
            </a:r>
            <a:r>
              <a:rPr lang="en-US" b="1" dirty="0" smtClean="0"/>
              <a:t>Setup:</a:t>
            </a:r>
            <a:endParaRPr lang="en-US" dirty="0" smtClean="0"/>
          </a:p>
          <a:p>
            <a:pPr lvl="1"/>
            <a:r>
              <a:rPr lang="en-US" dirty="0" smtClean="0"/>
              <a:t>Data entered into columns (e.g., Name, Position, Department, Salary, Performance</a:t>
            </a:r>
            <a:r>
              <a:rPr lang="en-US" dirty="0" smtClean="0"/>
              <a:t>).</a:t>
            </a:r>
            <a:endParaRPr lang="en-US" dirty="0" smtClean="0"/>
          </a:p>
          <a:p>
            <a:r>
              <a:rPr lang="en-US" b="1" dirty="0" smtClean="0"/>
              <a:t>Slide 5: </a:t>
            </a:r>
            <a:r>
              <a:rPr lang="en-US" b="1" dirty="0" smtClean="0"/>
              <a:t>  Analysis </a:t>
            </a:r>
            <a:r>
              <a:rPr lang="en-US" b="1" dirty="0" smtClean="0"/>
              <a:t>Techniques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   Sorting</a:t>
            </a:r>
            <a:r>
              <a:rPr lang="en-US" b="1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By salary to identify highest and lowest earners.</a:t>
            </a:r>
          </a:p>
          <a:p>
            <a:pPr lvl="1"/>
            <a:r>
              <a:rPr lang="en-US" dirty="0" smtClean="0"/>
              <a:t>By performance rating to evaluate top performers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I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095340" y="2000240"/>
            <a:ext cx="628654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>
                <a:latin typeface="+mj-lt"/>
              </a:rPr>
              <a:t>Employee </a:t>
            </a:r>
            <a:r>
              <a:rPr lang="en-US" b="1" dirty="0" smtClean="0">
                <a:latin typeface="+mj-lt"/>
              </a:rPr>
              <a:t>ID:</a:t>
            </a:r>
            <a:r>
              <a:rPr lang="en-US" dirty="0" smtClean="0">
                <a:latin typeface="+mj-lt"/>
              </a:rPr>
              <a:t> Unique ID for each </a:t>
            </a:r>
            <a:r>
              <a:rPr lang="en-US" dirty="0" smtClean="0">
                <a:latin typeface="+mj-lt"/>
              </a:rPr>
              <a:t>employee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.</a:t>
            </a:r>
            <a:r>
              <a:rPr lang="en-US" b="1" dirty="0" smtClean="0">
                <a:latin typeface="+mj-lt"/>
              </a:rPr>
              <a:t>Name:</a:t>
            </a:r>
            <a:r>
              <a:rPr lang="en-US" dirty="0" smtClean="0">
                <a:latin typeface="+mj-lt"/>
              </a:rPr>
              <a:t> Employee's </a:t>
            </a:r>
            <a:r>
              <a:rPr lang="en-US" dirty="0" smtClean="0">
                <a:latin typeface="+mj-lt"/>
              </a:rPr>
              <a:t>name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.</a:t>
            </a:r>
            <a:r>
              <a:rPr lang="en-US" b="1" dirty="0" smtClean="0">
                <a:latin typeface="+mj-lt"/>
              </a:rPr>
              <a:t>Department:</a:t>
            </a:r>
            <a:r>
              <a:rPr lang="en-US" dirty="0" smtClean="0">
                <a:latin typeface="+mj-lt"/>
              </a:rPr>
              <a:t> Department where the employee works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>
                <a:latin typeface="+mj-lt"/>
              </a:rPr>
              <a:t>Job </a:t>
            </a:r>
            <a:r>
              <a:rPr lang="en-US" b="1" dirty="0" smtClean="0">
                <a:latin typeface="+mj-lt"/>
              </a:rPr>
              <a:t>Title:</a:t>
            </a:r>
            <a:r>
              <a:rPr lang="en-US" dirty="0" smtClean="0">
                <a:latin typeface="+mj-lt"/>
              </a:rPr>
              <a:t> Employee's </a:t>
            </a:r>
            <a:r>
              <a:rPr lang="en-US" dirty="0" smtClean="0">
                <a:latin typeface="+mj-lt"/>
              </a:rPr>
              <a:t>position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dirty="0" smtClean="0">
                <a:latin typeface="+mj-lt"/>
              </a:rPr>
              <a:t>.</a:t>
            </a:r>
            <a:r>
              <a:rPr lang="en-US" b="1" dirty="0" smtClean="0">
                <a:latin typeface="+mj-lt"/>
              </a:rPr>
              <a:t>Date of Birth:</a:t>
            </a:r>
            <a:r>
              <a:rPr lang="en-US" dirty="0" smtClean="0">
                <a:latin typeface="+mj-lt"/>
              </a:rPr>
              <a:t> Employee's birth date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>
                <a:latin typeface="+mj-lt"/>
              </a:rPr>
              <a:t>Hire </a:t>
            </a:r>
            <a:r>
              <a:rPr lang="en-US" b="1" dirty="0" smtClean="0">
                <a:latin typeface="+mj-lt"/>
              </a:rPr>
              <a:t>Date:</a:t>
            </a:r>
            <a:r>
              <a:rPr lang="en-US" dirty="0" smtClean="0">
                <a:latin typeface="+mj-lt"/>
              </a:rPr>
              <a:t> When the employee started working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>
                <a:latin typeface="+mj-lt"/>
              </a:rPr>
              <a:t>Gender</a:t>
            </a:r>
            <a:r>
              <a:rPr lang="en-US" b="1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Employee's gender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>
                <a:latin typeface="+mj-lt"/>
              </a:rPr>
              <a:t>Age</a:t>
            </a:r>
            <a:r>
              <a:rPr lang="en-US" b="1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Employee's age (can be calculated</a:t>
            </a:r>
            <a:r>
              <a:rPr lang="en-US" dirty="0" smtClean="0">
                <a:latin typeface="+mj-lt"/>
              </a:rPr>
              <a:t>).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>
                <a:latin typeface="+mj-lt"/>
              </a:rPr>
              <a:t>Salary</a:t>
            </a:r>
            <a:r>
              <a:rPr lang="en-US" b="1" dirty="0" smtClean="0">
                <a:latin typeface="+mj-lt"/>
              </a:rPr>
              <a:t>:</a:t>
            </a:r>
            <a:r>
              <a:rPr lang="en-US" dirty="0" smtClean="0">
                <a:latin typeface="+mj-lt"/>
              </a:rPr>
              <a:t> Current salary</a:t>
            </a:r>
            <a:r>
              <a:rPr lang="en-US" dirty="0" smtClean="0">
                <a:latin typeface="+mj-lt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b="1" dirty="0" smtClean="0">
                <a:latin typeface="+mj-lt"/>
              </a:rPr>
              <a:t>Performance </a:t>
            </a:r>
            <a:r>
              <a:rPr lang="en-US" b="1" dirty="0" smtClean="0">
                <a:latin typeface="+mj-lt"/>
              </a:rPr>
              <a:t>Rating:</a:t>
            </a:r>
            <a:r>
              <a:rPr lang="en-US" dirty="0" smtClean="0">
                <a:latin typeface="+mj-lt"/>
              </a:rPr>
              <a:t> How well the employee is performing.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2860" y="40719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40" y="2714620"/>
            <a:ext cx="592935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Data Cleaning and Preparation:</a:t>
            </a:r>
            <a:r>
              <a:rPr lang="en-US" dirty="0" smtClean="0"/>
              <a:t> Ensure the data is accurate, complete, and ready for analysis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Descriptive </a:t>
            </a:r>
            <a:r>
              <a:rPr lang="en-US" b="1" dirty="0" smtClean="0"/>
              <a:t>Analysis:</a:t>
            </a:r>
            <a:r>
              <a:rPr lang="en-US" dirty="0" smtClean="0"/>
              <a:t> Understand basic statistics and distributions related to employees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Trend </a:t>
            </a:r>
            <a:r>
              <a:rPr lang="en-US" b="1" dirty="0" smtClean="0"/>
              <a:t>Analysis:</a:t>
            </a:r>
            <a:r>
              <a:rPr lang="en-US" dirty="0" smtClean="0"/>
              <a:t> Identify patterns and trends in employee demographics, performance, and salaries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Actionable </a:t>
            </a:r>
            <a:r>
              <a:rPr lang="en-US" b="1" dirty="0" smtClean="0"/>
              <a:t>Insights:</a:t>
            </a:r>
            <a:r>
              <a:rPr lang="en-US" dirty="0" smtClean="0"/>
              <a:t> Provide recommendations based on data findings to enhance HR strategies.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8150" y="857232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023902" y="2540683"/>
            <a:ext cx="5786478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Clean the Data:</a:t>
            </a:r>
            <a:r>
              <a:rPr lang="en-US" dirty="0" smtClean="0"/>
              <a:t> </a:t>
            </a:r>
            <a:r>
              <a:rPr lang="en-US" dirty="0" smtClean="0"/>
              <a:t> Fix </a:t>
            </a:r>
            <a:r>
              <a:rPr lang="en-US" dirty="0" smtClean="0"/>
              <a:t>errors and handle missing information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Analyze </a:t>
            </a:r>
            <a:r>
              <a:rPr lang="en-US" b="1" dirty="0" smtClean="0"/>
              <a:t>Statistics:</a:t>
            </a:r>
            <a:r>
              <a:rPr lang="en-US" dirty="0" smtClean="0"/>
              <a:t> </a:t>
            </a:r>
            <a:r>
              <a:rPr lang="en-US" dirty="0" smtClean="0"/>
              <a:t> Calculate </a:t>
            </a:r>
            <a:r>
              <a:rPr lang="en-US" dirty="0" smtClean="0"/>
              <a:t>averages and other key </a:t>
            </a:r>
            <a:r>
              <a:rPr lang="en-US" dirty="0" smtClean="0"/>
              <a:t>figures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Explore </a:t>
            </a:r>
            <a:r>
              <a:rPr lang="en-US" b="1" dirty="0" smtClean="0"/>
              <a:t>Trends:</a:t>
            </a:r>
            <a:r>
              <a:rPr lang="en-US" dirty="0" smtClean="0"/>
              <a:t> </a:t>
            </a:r>
            <a:r>
              <a:rPr lang="en-US" dirty="0" smtClean="0"/>
              <a:t> Look </a:t>
            </a:r>
            <a:r>
              <a:rPr lang="en-US" dirty="0" smtClean="0"/>
              <a:t>at patterns in employee demographics, performance, and salaries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Generate </a:t>
            </a:r>
            <a:r>
              <a:rPr lang="en-US" b="1" dirty="0" smtClean="0"/>
              <a:t>Insights</a:t>
            </a:r>
            <a:r>
              <a:rPr lang="en-US" b="1" dirty="0" smtClean="0"/>
              <a:t>: </a:t>
            </a:r>
            <a:r>
              <a:rPr lang="en-US" dirty="0" smtClean="0"/>
              <a:t> </a:t>
            </a:r>
            <a:r>
              <a:rPr lang="en-US" dirty="0" smtClean="0"/>
              <a:t>Provide recommendations to enhance HR strategies.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738414" y="2071678"/>
            <a:ext cx="614366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Improved Decision-Making: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For HR Managers:</a:t>
            </a:r>
            <a:r>
              <a:rPr lang="en-US" dirty="0" smtClean="0"/>
              <a:t> Accurate data helps in making informed decisions about hiring, promotions, and compensation.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For Executives:</a:t>
            </a:r>
            <a:r>
              <a:rPr lang="en-US" dirty="0" smtClean="0"/>
              <a:t> Clear insights into workforce trends aid in strategic planning and resource allocation.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Enhanced Employee Satisfaction: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Identifying salary disparities and promotion trends helps address employee concerns and improve morale.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Efficient Workforce Management: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Understanding performance and tenure trends allows for better management and development of talent.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Clear Communication: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Visual data presentations make it easier for stakeholders to grasp key insights and take action based on data.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64" y="2000240"/>
            <a:ext cx="707236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Employee ID:</a:t>
            </a:r>
            <a:endParaRPr lang="en-US" dirty="0" smtClean="0"/>
          </a:p>
          <a:p>
            <a:r>
              <a:rPr lang="en-US" dirty="0" smtClean="0"/>
              <a:t>      A </a:t>
            </a:r>
            <a:r>
              <a:rPr lang="en-US" dirty="0" smtClean="0"/>
              <a:t>unique number assigned to each employee.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Name:</a:t>
            </a:r>
            <a:endParaRPr lang="en-US" dirty="0" smtClean="0"/>
          </a:p>
          <a:p>
            <a:r>
              <a:rPr lang="en-US" dirty="0" smtClean="0"/>
              <a:t>      The </a:t>
            </a:r>
            <a:r>
              <a:rPr lang="en-US" dirty="0" smtClean="0"/>
              <a:t>full name of each employee.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Department:</a:t>
            </a:r>
            <a:endParaRPr lang="en-US" dirty="0" smtClean="0"/>
          </a:p>
          <a:p>
            <a:r>
              <a:rPr lang="en-US" dirty="0" smtClean="0"/>
              <a:t>       The </a:t>
            </a:r>
            <a:r>
              <a:rPr lang="en-US" dirty="0" smtClean="0"/>
              <a:t>department where the employee works (e.g., Marketing, Sales).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Job Title:</a:t>
            </a:r>
            <a:endParaRPr lang="en-US" dirty="0" smtClean="0"/>
          </a:p>
          <a:p>
            <a:r>
              <a:rPr lang="en-US" dirty="0" smtClean="0"/>
              <a:t>       The </a:t>
            </a:r>
            <a:r>
              <a:rPr lang="en-US" dirty="0" smtClean="0"/>
              <a:t>employee’s position or role in the company (e.g., Manager, Analyst).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Date of Birth:</a:t>
            </a:r>
            <a:endParaRPr lang="en-US" dirty="0" smtClean="0"/>
          </a:p>
          <a:p>
            <a:r>
              <a:rPr lang="en-US" dirty="0" smtClean="0"/>
              <a:t>        The </a:t>
            </a:r>
            <a:r>
              <a:rPr lang="en-US" dirty="0" smtClean="0"/>
              <a:t>employee’s birth date (used to calculate age).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64291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52662" y="1928802"/>
            <a:ext cx="6143668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b="1" dirty="0" smtClean="0"/>
              <a:t>Clear Insights from Complex Data:</a:t>
            </a:r>
            <a:endParaRPr lang="en-US" dirty="0" smtClean="0"/>
          </a:p>
          <a:p>
            <a:r>
              <a:rPr lang="en-US" dirty="0" smtClean="0"/>
              <a:t>We turn detailed employee data into easy-to-understand visuals like charts and graphs.</a:t>
            </a:r>
          </a:p>
          <a:p>
            <a:r>
              <a:rPr lang="en-US" dirty="0" smtClean="0"/>
              <a:t>This helps you quickly see trends and patterns without getting lost in numbers.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Actionable Recommendations:</a:t>
            </a:r>
            <a:endParaRPr lang="en-US" dirty="0" smtClean="0"/>
          </a:p>
          <a:p>
            <a:r>
              <a:rPr lang="en-US" dirty="0" smtClean="0"/>
              <a:t>Our analysis doesn’t just show what’s happening—it tells you what to do about it.</a:t>
            </a:r>
          </a:p>
          <a:p>
            <a:r>
              <a:rPr lang="en-US" dirty="0" smtClean="0"/>
              <a:t>We provide practical advice to improve hiring, salaries, and promotions based on real data.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Tailored Insights for Every User:</a:t>
            </a:r>
            <a:endParaRPr lang="en-US" dirty="0" smtClean="0"/>
          </a:p>
          <a:p>
            <a:r>
              <a:rPr lang="en-US" b="1" dirty="0" smtClean="0"/>
              <a:t>For HR Managers:</a:t>
            </a:r>
            <a:r>
              <a:rPr lang="en-US" dirty="0" smtClean="0"/>
              <a:t> Find out how to better manage employee performance and compensation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907</Words>
  <Application>Microsoft Office PowerPoint</Application>
  <PresentationFormat>Custom</PresentationFormat>
  <Paragraphs>123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       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ELCOT</cp:lastModifiedBy>
  <cp:revision>30</cp:revision>
  <dcterms:created xsi:type="dcterms:W3CDTF">2024-03-29T15:07:22Z</dcterms:created>
  <dcterms:modified xsi:type="dcterms:W3CDTF">2024-09-08T16:20:48Z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