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1684" r:id="rId2"/>
    <p:sldId id="3198" r:id="rId3"/>
    <p:sldId id="3197" r:id="rId4"/>
    <p:sldId id="3193" r:id="rId5"/>
    <p:sldId id="3194" r:id="rId6"/>
    <p:sldId id="3195" r:id="rId7"/>
    <p:sldId id="3196" r:id="rId8"/>
    <p:sldId id="16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1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42740C-A313-4F70-A1A2-EFF19BE4D7BC}"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B83166B-27EF-4A6F-B005-F534DBF83085}">
      <dgm:prSet/>
      <dgm:spPr/>
      <dgm:t>
        <a:bodyPr/>
        <a:lstStyle/>
        <a:p>
          <a:pPr>
            <a:lnSpc>
              <a:spcPct val="100000"/>
            </a:lnSpc>
          </a:pPr>
          <a:r>
            <a:rPr lang="en-US"/>
            <a:t>Do you have an infeasible model?</a:t>
          </a:r>
        </a:p>
      </dgm:t>
    </dgm:pt>
    <dgm:pt modelId="{0F1D07B5-3F6A-4547-85A7-041E5C45B5ED}" type="parTrans" cxnId="{0F735A52-F85E-4C97-A733-3DFDB659CF8A}">
      <dgm:prSet/>
      <dgm:spPr/>
      <dgm:t>
        <a:bodyPr/>
        <a:lstStyle/>
        <a:p>
          <a:endParaRPr lang="en-US"/>
        </a:p>
      </dgm:t>
    </dgm:pt>
    <dgm:pt modelId="{96987B53-86F6-4BAD-80B5-E5FA2353AE04}" type="sibTrans" cxnId="{0F735A52-F85E-4C97-A733-3DFDB659CF8A}">
      <dgm:prSet/>
      <dgm:spPr/>
      <dgm:t>
        <a:bodyPr/>
        <a:lstStyle/>
        <a:p>
          <a:endParaRPr lang="en-US"/>
        </a:p>
      </dgm:t>
    </dgm:pt>
    <dgm:pt modelId="{CAB97FC1-166A-44BB-953A-EB4C11BC8B8C}">
      <dgm:prSet/>
      <dgm:spPr/>
      <dgm:t>
        <a:bodyPr/>
        <a:lstStyle/>
        <a:p>
          <a:pPr>
            <a:lnSpc>
              <a:spcPct val="100000"/>
            </a:lnSpc>
          </a:pPr>
          <a:r>
            <a:rPr lang="en-US"/>
            <a:t>Do you encounter long run times?</a:t>
          </a:r>
        </a:p>
      </dgm:t>
    </dgm:pt>
    <dgm:pt modelId="{B68FBBA9-3661-43C4-B0C4-6CE0D0A3C3DF}" type="parTrans" cxnId="{1661EB60-2C8B-45AC-A6E2-B56E5A2F4546}">
      <dgm:prSet/>
      <dgm:spPr/>
      <dgm:t>
        <a:bodyPr/>
        <a:lstStyle/>
        <a:p>
          <a:endParaRPr lang="en-US"/>
        </a:p>
      </dgm:t>
    </dgm:pt>
    <dgm:pt modelId="{917123E4-DE03-4600-A518-5399FE99C439}" type="sibTrans" cxnId="{1661EB60-2C8B-45AC-A6E2-B56E5A2F4546}">
      <dgm:prSet/>
      <dgm:spPr/>
      <dgm:t>
        <a:bodyPr/>
        <a:lstStyle/>
        <a:p>
          <a:endParaRPr lang="en-US"/>
        </a:p>
      </dgm:t>
    </dgm:pt>
    <dgm:pt modelId="{18093D9D-4420-4B2A-AEB1-57FDE9463739}" type="pres">
      <dgm:prSet presAssocID="{4B42740C-A313-4F70-A1A2-EFF19BE4D7BC}" presName="root" presStyleCnt="0">
        <dgm:presLayoutVars>
          <dgm:dir/>
          <dgm:resizeHandles val="exact"/>
        </dgm:presLayoutVars>
      </dgm:prSet>
      <dgm:spPr/>
    </dgm:pt>
    <dgm:pt modelId="{0CD0DE0A-7E3F-4352-B5F2-6EB3EBB7C10E}" type="pres">
      <dgm:prSet presAssocID="{1B83166B-27EF-4A6F-B005-F534DBF83085}" presName="compNode" presStyleCnt="0"/>
      <dgm:spPr/>
    </dgm:pt>
    <dgm:pt modelId="{8B98BEE9-037C-483B-A270-17F052614A88}" type="pres">
      <dgm:prSet presAssocID="{1B83166B-27EF-4A6F-B005-F534DBF830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cnic Table"/>
        </a:ext>
      </dgm:extLst>
    </dgm:pt>
    <dgm:pt modelId="{637C50EC-C86C-48C1-ACA8-99D54177F689}" type="pres">
      <dgm:prSet presAssocID="{1B83166B-27EF-4A6F-B005-F534DBF83085}" presName="spaceRect" presStyleCnt="0"/>
      <dgm:spPr/>
    </dgm:pt>
    <dgm:pt modelId="{F53CD617-2F98-4A07-8684-38375F0FBAD1}" type="pres">
      <dgm:prSet presAssocID="{1B83166B-27EF-4A6F-B005-F534DBF83085}" presName="textRect" presStyleLbl="revTx" presStyleIdx="0" presStyleCnt="2">
        <dgm:presLayoutVars>
          <dgm:chMax val="1"/>
          <dgm:chPref val="1"/>
        </dgm:presLayoutVars>
      </dgm:prSet>
      <dgm:spPr/>
    </dgm:pt>
    <dgm:pt modelId="{F222481A-A93E-41FE-80D2-FD45892792EB}" type="pres">
      <dgm:prSet presAssocID="{96987B53-86F6-4BAD-80B5-E5FA2353AE04}" presName="sibTrans" presStyleCnt="0"/>
      <dgm:spPr/>
    </dgm:pt>
    <dgm:pt modelId="{A25E3609-2C6E-428F-9D89-08B2E5E8D565}" type="pres">
      <dgm:prSet presAssocID="{CAB97FC1-166A-44BB-953A-EB4C11BC8B8C}" presName="compNode" presStyleCnt="0"/>
      <dgm:spPr/>
    </dgm:pt>
    <dgm:pt modelId="{722FD28F-ABF3-4649-AD80-82D99D80DA83}" type="pres">
      <dgm:prSet presAssocID="{CAB97FC1-166A-44BB-953A-EB4C11BC8B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awl"/>
        </a:ext>
      </dgm:extLst>
    </dgm:pt>
    <dgm:pt modelId="{D1511A4C-E2E6-4B0B-AFA4-6D9B6C6B0D33}" type="pres">
      <dgm:prSet presAssocID="{CAB97FC1-166A-44BB-953A-EB4C11BC8B8C}" presName="spaceRect" presStyleCnt="0"/>
      <dgm:spPr/>
    </dgm:pt>
    <dgm:pt modelId="{1A0237A9-56B5-4F9E-AE3E-3F4493140554}" type="pres">
      <dgm:prSet presAssocID="{CAB97FC1-166A-44BB-953A-EB4C11BC8B8C}" presName="textRect" presStyleLbl="revTx" presStyleIdx="1" presStyleCnt="2">
        <dgm:presLayoutVars>
          <dgm:chMax val="1"/>
          <dgm:chPref val="1"/>
        </dgm:presLayoutVars>
      </dgm:prSet>
      <dgm:spPr/>
    </dgm:pt>
  </dgm:ptLst>
  <dgm:cxnLst>
    <dgm:cxn modelId="{76F2E407-EA4D-4BE1-9FD9-A6258120E98D}" type="presOf" srcId="{1B83166B-27EF-4A6F-B005-F534DBF83085}" destId="{F53CD617-2F98-4A07-8684-38375F0FBAD1}" srcOrd="0" destOrd="0" presId="urn:microsoft.com/office/officeart/2018/2/layout/IconLabelList"/>
    <dgm:cxn modelId="{8711123C-0336-4DCF-88EB-76AB99318373}" type="presOf" srcId="{4B42740C-A313-4F70-A1A2-EFF19BE4D7BC}" destId="{18093D9D-4420-4B2A-AEB1-57FDE9463739}" srcOrd="0" destOrd="0" presId="urn:microsoft.com/office/officeart/2018/2/layout/IconLabelList"/>
    <dgm:cxn modelId="{1661EB60-2C8B-45AC-A6E2-B56E5A2F4546}" srcId="{4B42740C-A313-4F70-A1A2-EFF19BE4D7BC}" destId="{CAB97FC1-166A-44BB-953A-EB4C11BC8B8C}" srcOrd="1" destOrd="0" parTransId="{B68FBBA9-3661-43C4-B0C4-6CE0D0A3C3DF}" sibTransId="{917123E4-DE03-4600-A518-5399FE99C439}"/>
    <dgm:cxn modelId="{0F735A52-F85E-4C97-A733-3DFDB659CF8A}" srcId="{4B42740C-A313-4F70-A1A2-EFF19BE4D7BC}" destId="{1B83166B-27EF-4A6F-B005-F534DBF83085}" srcOrd="0" destOrd="0" parTransId="{0F1D07B5-3F6A-4547-85A7-041E5C45B5ED}" sibTransId="{96987B53-86F6-4BAD-80B5-E5FA2353AE04}"/>
    <dgm:cxn modelId="{DCCAF0C2-8261-4936-A0A4-F2F07FCC5259}" type="presOf" srcId="{CAB97FC1-166A-44BB-953A-EB4C11BC8B8C}" destId="{1A0237A9-56B5-4F9E-AE3E-3F4493140554}" srcOrd="0" destOrd="0" presId="urn:microsoft.com/office/officeart/2018/2/layout/IconLabelList"/>
    <dgm:cxn modelId="{C0DF9EFA-88FB-458D-962C-A0E28F68AA45}" type="presParOf" srcId="{18093D9D-4420-4B2A-AEB1-57FDE9463739}" destId="{0CD0DE0A-7E3F-4352-B5F2-6EB3EBB7C10E}" srcOrd="0" destOrd="0" presId="urn:microsoft.com/office/officeart/2018/2/layout/IconLabelList"/>
    <dgm:cxn modelId="{2C93AFA4-4FE6-4105-8C06-8A69D9F7059A}" type="presParOf" srcId="{0CD0DE0A-7E3F-4352-B5F2-6EB3EBB7C10E}" destId="{8B98BEE9-037C-483B-A270-17F052614A88}" srcOrd="0" destOrd="0" presId="urn:microsoft.com/office/officeart/2018/2/layout/IconLabelList"/>
    <dgm:cxn modelId="{3469CFA1-F2C7-4EDF-AA93-BE6F768E6C9F}" type="presParOf" srcId="{0CD0DE0A-7E3F-4352-B5F2-6EB3EBB7C10E}" destId="{637C50EC-C86C-48C1-ACA8-99D54177F689}" srcOrd="1" destOrd="0" presId="urn:microsoft.com/office/officeart/2018/2/layout/IconLabelList"/>
    <dgm:cxn modelId="{05560F07-F740-4358-A384-1839EE74C97B}" type="presParOf" srcId="{0CD0DE0A-7E3F-4352-B5F2-6EB3EBB7C10E}" destId="{F53CD617-2F98-4A07-8684-38375F0FBAD1}" srcOrd="2" destOrd="0" presId="urn:microsoft.com/office/officeart/2018/2/layout/IconLabelList"/>
    <dgm:cxn modelId="{1E9897E1-B2BA-4E42-A7EC-E8B7457C964F}" type="presParOf" srcId="{18093D9D-4420-4B2A-AEB1-57FDE9463739}" destId="{F222481A-A93E-41FE-80D2-FD45892792EB}" srcOrd="1" destOrd="0" presId="urn:microsoft.com/office/officeart/2018/2/layout/IconLabelList"/>
    <dgm:cxn modelId="{42305DF5-0CCB-436E-B735-69A723197E25}" type="presParOf" srcId="{18093D9D-4420-4B2A-AEB1-57FDE9463739}" destId="{A25E3609-2C6E-428F-9D89-08B2E5E8D565}" srcOrd="2" destOrd="0" presId="urn:microsoft.com/office/officeart/2018/2/layout/IconLabelList"/>
    <dgm:cxn modelId="{E73AF42D-78BF-4824-B52D-DBD0C1B9AC8E}" type="presParOf" srcId="{A25E3609-2C6E-428F-9D89-08B2E5E8D565}" destId="{722FD28F-ABF3-4649-AD80-82D99D80DA83}" srcOrd="0" destOrd="0" presId="urn:microsoft.com/office/officeart/2018/2/layout/IconLabelList"/>
    <dgm:cxn modelId="{B46B69B5-3470-4CA4-BAF3-766A3C774568}" type="presParOf" srcId="{A25E3609-2C6E-428F-9D89-08B2E5E8D565}" destId="{D1511A4C-E2E6-4B0B-AFA4-6D9B6C6B0D33}" srcOrd="1" destOrd="0" presId="urn:microsoft.com/office/officeart/2018/2/layout/IconLabelList"/>
    <dgm:cxn modelId="{DB5221B7-B930-4D51-82E1-BFE01E86BD91}" type="presParOf" srcId="{A25E3609-2C6E-428F-9D89-08B2E5E8D565}" destId="{1A0237A9-56B5-4F9E-AE3E-3F44931405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8BEE9-037C-483B-A270-17F052614A88}">
      <dsp:nvSpPr>
        <dsp:cNvPr id="0" name=""/>
        <dsp:cNvSpPr/>
      </dsp:nvSpPr>
      <dsp:spPr>
        <a:xfrm>
          <a:off x="1747800" y="60913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3CD617-2F98-4A07-8684-38375F0FBAD1}">
      <dsp:nvSpPr>
        <dsp:cNvPr id="0" name=""/>
        <dsp:cNvSpPr/>
      </dsp:nvSpPr>
      <dsp:spPr>
        <a:xfrm>
          <a:off x="559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Do you have an infeasible model?</a:t>
          </a:r>
        </a:p>
      </dsp:txBody>
      <dsp:txXfrm>
        <a:off x="559800" y="3023411"/>
        <a:ext cx="4320000" cy="720000"/>
      </dsp:txXfrm>
    </dsp:sp>
    <dsp:sp modelId="{722FD28F-ABF3-4649-AD80-82D99D80DA83}">
      <dsp:nvSpPr>
        <dsp:cNvPr id="0" name=""/>
        <dsp:cNvSpPr/>
      </dsp:nvSpPr>
      <dsp:spPr>
        <a:xfrm>
          <a:off x="6823800" y="60913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0237A9-56B5-4F9E-AE3E-3F4493140554}">
      <dsp:nvSpPr>
        <dsp:cNvPr id="0" name=""/>
        <dsp:cNvSpPr/>
      </dsp:nvSpPr>
      <dsp:spPr>
        <a:xfrm>
          <a:off x="5635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Do you encounter long run times?</a:t>
          </a:r>
        </a:p>
      </dsp:txBody>
      <dsp:txXfrm>
        <a:off x="5635800" y="3023411"/>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A8B2EC-AD74-4568-A84F-015345B35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61E1D45-7366-4841-B308-5BBB09A23F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DA79EB-12B3-4318-9C24-B010666FCE0A}" type="datetimeFigureOut">
              <a:rPr lang="en-US" smtClean="0"/>
              <a:t>11/6/2023</a:t>
            </a:fld>
            <a:endParaRPr lang="en-US"/>
          </a:p>
        </p:txBody>
      </p:sp>
      <p:sp>
        <p:nvSpPr>
          <p:cNvPr id="4" name="Footer Placeholder 3">
            <a:extLst>
              <a:ext uri="{FF2B5EF4-FFF2-40B4-BE49-F238E27FC236}">
                <a16:creationId xmlns:a16="http://schemas.microsoft.com/office/drawing/2014/main" id="{DFAB8F8B-D3A0-4DF2-B0E9-43FEBC3D60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C08A938-FBC6-411F-938E-C8FC0A664B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2FCD93-B78E-43E6-9F41-2B259002C5CD}" type="slidenum">
              <a:rPr lang="en-US" smtClean="0"/>
              <a:t>‹#›</a:t>
            </a:fld>
            <a:endParaRPr lang="en-US"/>
          </a:p>
        </p:txBody>
      </p:sp>
    </p:spTree>
    <p:extLst>
      <p:ext uri="{BB962C8B-B14F-4D97-AF65-F5344CB8AC3E}">
        <p14:creationId xmlns:p14="http://schemas.microsoft.com/office/powerpoint/2010/main" val="2648525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09469-741E-463C-9471-B24AFDF2D6DB}"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34A93-4364-4454-A12C-A0690A8A144C}" type="slidenum">
              <a:rPr lang="en-US" smtClean="0"/>
              <a:t>‹#›</a:t>
            </a:fld>
            <a:endParaRPr lang="en-US"/>
          </a:p>
        </p:txBody>
      </p:sp>
    </p:spTree>
    <p:extLst>
      <p:ext uri="{BB962C8B-B14F-4D97-AF65-F5344CB8AC3E}">
        <p14:creationId xmlns:p14="http://schemas.microsoft.com/office/powerpoint/2010/main" val="32962372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9987-1EA9-4DFA-990D-3BFC62150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A81B91-662B-4EC0-B2A4-6BFD4C645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3815E3-AA1F-4A5D-987E-EEC6BDD1C802}"/>
              </a:ext>
            </a:extLst>
          </p:cNvPr>
          <p:cNvSpPr>
            <a:spLocks noGrp="1"/>
          </p:cNvSpPr>
          <p:nvPr>
            <p:ph type="dt" sz="half" idx="10"/>
          </p:nvPr>
        </p:nvSpPr>
        <p:spPr/>
        <p:txBody>
          <a:bodyPr/>
          <a:lstStyle/>
          <a:p>
            <a:fld id="{218DF01C-0B9B-4CE0-B919-7552D9D2AC18}" type="datetime1">
              <a:rPr lang="en-US" smtClean="0"/>
              <a:t>11/6/2023</a:t>
            </a:fld>
            <a:endParaRPr lang="en-US"/>
          </a:p>
        </p:txBody>
      </p:sp>
      <p:sp>
        <p:nvSpPr>
          <p:cNvPr id="5" name="Footer Placeholder 4">
            <a:extLst>
              <a:ext uri="{FF2B5EF4-FFF2-40B4-BE49-F238E27FC236}">
                <a16:creationId xmlns:a16="http://schemas.microsoft.com/office/drawing/2014/main" id="{55B4D253-CE0F-4778-BEDD-BF7951D7D440}"/>
              </a:ext>
            </a:extLst>
          </p:cNvPr>
          <p:cNvSpPr>
            <a:spLocks noGrp="1"/>
          </p:cNvSpPr>
          <p:nvPr>
            <p:ph type="ftr" sz="quarter" idx="11"/>
          </p:nvPr>
        </p:nvSpPr>
        <p:spPr/>
        <p:txBody>
          <a:bodyPr/>
          <a:lstStyle/>
          <a:p>
            <a:r>
              <a:rPr lang="en-US"/>
              <a:t>Copyright by Ehsan Khodabandeh, 2021</a:t>
            </a:r>
          </a:p>
        </p:txBody>
      </p:sp>
      <p:sp>
        <p:nvSpPr>
          <p:cNvPr id="6" name="Slide Number Placeholder 5">
            <a:extLst>
              <a:ext uri="{FF2B5EF4-FFF2-40B4-BE49-F238E27FC236}">
                <a16:creationId xmlns:a16="http://schemas.microsoft.com/office/drawing/2014/main" id="{4B938CC7-64E3-445A-9E37-30A5D7DC625B}"/>
              </a:ext>
            </a:extLst>
          </p:cNvPr>
          <p:cNvSpPr>
            <a:spLocks noGrp="1"/>
          </p:cNvSpPr>
          <p:nvPr>
            <p:ph type="sldNum" sz="quarter" idx="12"/>
          </p:nvPr>
        </p:nvSpPr>
        <p:spPr/>
        <p:txBody>
          <a:bodyPr/>
          <a:lstStyle/>
          <a:p>
            <a:fld id="{74AB769F-B50A-4EDD-92F7-0F9859AD9198}" type="slidenum">
              <a:rPr lang="en-US" smtClean="0"/>
              <a:t>‹#›</a:t>
            </a:fld>
            <a:endParaRPr lang="en-US"/>
          </a:p>
        </p:txBody>
      </p:sp>
    </p:spTree>
    <p:extLst>
      <p:ext uri="{BB962C8B-B14F-4D97-AF65-F5344CB8AC3E}">
        <p14:creationId xmlns:p14="http://schemas.microsoft.com/office/powerpoint/2010/main" val="414671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472D-9AE0-4877-A3E8-4AD4D589F5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5FD61F-DE0C-4F99-AD8F-48545857D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1E092-F43A-4E6F-87A6-A11436CAD297}"/>
              </a:ext>
            </a:extLst>
          </p:cNvPr>
          <p:cNvSpPr>
            <a:spLocks noGrp="1"/>
          </p:cNvSpPr>
          <p:nvPr>
            <p:ph type="dt" sz="half" idx="10"/>
          </p:nvPr>
        </p:nvSpPr>
        <p:spPr/>
        <p:txBody>
          <a:bodyPr/>
          <a:lstStyle/>
          <a:p>
            <a:fld id="{D5CA3ECD-86CE-4968-8945-2AECB858062A}" type="datetime1">
              <a:rPr lang="en-US" smtClean="0"/>
              <a:t>11/6/2023</a:t>
            </a:fld>
            <a:endParaRPr lang="en-US"/>
          </a:p>
        </p:txBody>
      </p:sp>
      <p:sp>
        <p:nvSpPr>
          <p:cNvPr id="5" name="Footer Placeholder 4">
            <a:extLst>
              <a:ext uri="{FF2B5EF4-FFF2-40B4-BE49-F238E27FC236}">
                <a16:creationId xmlns:a16="http://schemas.microsoft.com/office/drawing/2014/main" id="{ACFE47CA-7375-4461-9AF7-D12B6EF2EEC3}"/>
              </a:ext>
            </a:extLst>
          </p:cNvPr>
          <p:cNvSpPr>
            <a:spLocks noGrp="1"/>
          </p:cNvSpPr>
          <p:nvPr>
            <p:ph type="ftr" sz="quarter" idx="11"/>
          </p:nvPr>
        </p:nvSpPr>
        <p:spPr/>
        <p:txBody>
          <a:bodyPr/>
          <a:lstStyle/>
          <a:p>
            <a:r>
              <a:rPr lang="en-US"/>
              <a:t>Copyright by Ehsan Khodabandeh, 2021</a:t>
            </a:r>
          </a:p>
        </p:txBody>
      </p:sp>
      <p:sp>
        <p:nvSpPr>
          <p:cNvPr id="6" name="Slide Number Placeholder 5">
            <a:extLst>
              <a:ext uri="{FF2B5EF4-FFF2-40B4-BE49-F238E27FC236}">
                <a16:creationId xmlns:a16="http://schemas.microsoft.com/office/drawing/2014/main" id="{AD1E0B5A-96CB-4E9A-8AA1-097AEB195DD2}"/>
              </a:ext>
            </a:extLst>
          </p:cNvPr>
          <p:cNvSpPr>
            <a:spLocks noGrp="1"/>
          </p:cNvSpPr>
          <p:nvPr>
            <p:ph type="sldNum" sz="quarter" idx="12"/>
          </p:nvPr>
        </p:nvSpPr>
        <p:spPr/>
        <p:txBody>
          <a:bodyPr/>
          <a:lstStyle/>
          <a:p>
            <a:fld id="{74AB769F-B50A-4EDD-92F7-0F9859AD9198}" type="slidenum">
              <a:rPr lang="en-US" smtClean="0"/>
              <a:t>‹#›</a:t>
            </a:fld>
            <a:endParaRPr lang="en-US"/>
          </a:p>
        </p:txBody>
      </p:sp>
    </p:spTree>
    <p:extLst>
      <p:ext uri="{BB962C8B-B14F-4D97-AF65-F5344CB8AC3E}">
        <p14:creationId xmlns:p14="http://schemas.microsoft.com/office/powerpoint/2010/main" val="77014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1912A-0CF7-4375-B172-72301C8123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223A22-9013-48A9-935B-6DE8C9987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D8751-15ED-4F19-A1DC-D6E6539753D9}"/>
              </a:ext>
            </a:extLst>
          </p:cNvPr>
          <p:cNvSpPr>
            <a:spLocks noGrp="1"/>
          </p:cNvSpPr>
          <p:nvPr>
            <p:ph type="dt" sz="half" idx="10"/>
          </p:nvPr>
        </p:nvSpPr>
        <p:spPr/>
        <p:txBody>
          <a:bodyPr/>
          <a:lstStyle/>
          <a:p>
            <a:fld id="{87F503FF-0B4B-4E50-8C14-7137CAEF0A67}" type="datetime1">
              <a:rPr lang="en-US" smtClean="0"/>
              <a:t>11/6/2023</a:t>
            </a:fld>
            <a:endParaRPr lang="en-US"/>
          </a:p>
        </p:txBody>
      </p:sp>
      <p:sp>
        <p:nvSpPr>
          <p:cNvPr id="5" name="Footer Placeholder 4">
            <a:extLst>
              <a:ext uri="{FF2B5EF4-FFF2-40B4-BE49-F238E27FC236}">
                <a16:creationId xmlns:a16="http://schemas.microsoft.com/office/drawing/2014/main" id="{81DF9159-78BB-4105-83A2-2FC701D6B1C7}"/>
              </a:ext>
            </a:extLst>
          </p:cNvPr>
          <p:cNvSpPr>
            <a:spLocks noGrp="1"/>
          </p:cNvSpPr>
          <p:nvPr>
            <p:ph type="ftr" sz="quarter" idx="11"/>
          </p:nvPr>
        </p:nvSpPr>
        <p:spPr/>
        <p:txBody>
          <a:bodyPr/>
          <a:lstStyle/>
          <a:p>
            <a:r>
              <a:rPr lang="en-US"/>
              <a:t>Copyright by Ehsan Khodabandeh, 2021</a:t>
            </a:r>
          </a:p>
        </p:txBody>
      </p:sp>
      <p:sp>
        <p:nvSpPr>
          <p:cNvPr id="6" name="Slide Number Placeholder 5">
            <a:extLst>
              <a:ext uri="{FF2B5EF4-FFF2-40B4-BE49-F238E27FC236}">
                <a16:creationId xmlns:a16="http://schemas.microsoft.com/office/drawing/2014/main" id="{B4A5E6EE-F778-46CA-99BE-C5DF2A9F594F}"/>
              </a:ext>
            </a:extLst>
          </p:cNvPr>
          <p:cNvSpPr>
            <a:spLocks noGrp="1"/>
          </p:cNvSpPr>
          <p:nvPr>
            <p:ph type="sldNum" sz="quarter" idx="12"/>
          </p:nvPr>
        </p:nvSpPr>
        <p:spPr/>
        <p:txBody>
          <a:bodyPr/>
          <a:lstStyle/>
          <a:p>
            <a:fld id="{74AB769F-B50A-4EDD-92F7-0F9859AD9198}" type="slidenum">
              <a:rPr lang="en-US" smtClean="0"/>
              <a:t>‹#›</a:t>
            </a:fld>
            <a:endParaRPr lang="en-US"/>
          </a:p>
        </p:txBody>
      </p:sp>
    </p:spTree>
    <p:extLst>
      <p:ext uri="{BB962C8B-B14F-4D97-AF65-F5344CB8AC3E}">
        <p14:creationId xmlns:p14="http://schemas.microsoft.com/office/powerpoint/2010/main" val="980627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10906" y="2881248"/>
            <a:ext cx="11770191" cy="1095507"/>
          </a:xfrm>
          <a:prstGeom prst="rect">
            <a:avLst/>
          </a:prstGeom>
          <a:effectLst/>
        </p:spPr>
        <p:txBody>
          <a:bodyPr anchor="ctr"/>
          <a:lstStyle>
            <a:lvl1pPr algn="ctr">
              <a:defRPr sz="7200" b="1" i="0" baseline="0">
                <a:solidFill>
                  <a:schemeClr val="accent6"/>
                </a:solidFill>
                <a:effectLst/>
                <a:latin typeface="Tahoma" charset="0"/>
                <a:ea typeface="Tahoma" charset="0"/>
                <a:cs typeface="Tahoma" charset="0"/>
              </a:defRPr>
            </a:lvl1pPr>
          </a:lstStyle>
          <a:p>
            <a:r>
              <a:rPr lang="en-US" dirty="0">
                <a:solidFill>
                  <a:schemeClr val="accent6"/>
                </a:solidFill>
              </a:rPr>
              <a:t>SLIDE INTRODUCTION TITLE</a:t>
            </a:r>
          </a:p>
        </p:txBody>
      </p:sp>
    </p:spTree>
    <p:extLst>
      <p:ext uri="{BB962C8B-B14F-4D97-AF65-F5344CB8AC3E}">
        <p14:creationId xmlns:p14="http://schemas.microsoft.com/office/powerpoint/2010/main" val="3011374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itle 8"/>
          <p:cNvSpPr>
            <a:spLocks noGrp="1"/>
          </p:cNvSpPr>
          <p:nvPr>
            <p:ph type="title"/>
          </p:nvPr>
        </p:nvSpPr>
        <p:spPr>
          <a:xfrm>
            <a:off x="242046" y="62752"/>
            <a:ext cx="11689978" cy="516339"/>
          </a:xfrm>
          <a:prstGeom prst="rect">
            <a:avLst/>
          </a:prstGeom>
        </p:spPr>
        <p:txBody>
          <a:bodyPr anchor="ctr">
            <a:noAutofit/>
          </a:bodyPr>
          <a:lstStyle>
            <a:lvl1pPr algn="l">
              <a:defRPr sz="2400" b="1">
                <a:solidFill>
                  <a:schemeClr val="accent1"/>
                </a:solidFill>
                <a:latin typeface="Tahoma" charset="0"/>
                <a:ea typeface="Tahoma" charset="0"/>
                <a:cs typeface="Tahoma" charset="0"/>
              </a:defRPr>
            </a:lvl1pPr>
          </a:lstStyle>
          <a:p>
            <a:r>
              <a:rPr lang="en-US"/>
              <a:t>Click to edit Master title style</a:t>
            </a:r>
            <a:endParaRPr lang="en-US" dirty="0"/>
          </a:p>
        </p:txBody>
      </p:sp>
      <p:sp>
        <p:nvSpPr>
          <p:cNvPr id="4" name="Text Placeholder 19"/>
          <p:cNvSpPr>
            <a:spLocks noGrp="1"/>
          </p:cNvSpPr>
          <p:nvPr>
            <p:ph type="body" sz="quarter" idx="12" hasCustomPrompt="1"/>
          </p:nvPr>
        </p:nvSpPr>
        <p:spPr>
          <a:xfrm>
            <a:off x="242046" y="579090"/>
            <a:ext cx="11689978" cy="272554"/>
          </a:xfrm>
          <a:prstGeom prst="rect">
            <a:avLst/>
          </a:prstGeom>
        </p:spPr>
        <p:txBody>
          <a:bodyPr anchor="ctr"/>
          <a:lstStyle>
            <a:lvl1pPr marL="0" indent="0" algn="l">
              <a:buFont typeface="Arial" charset="0"/>
              <a:buNone/>
              <a:defRPr sz="1600" b="0" baseline="0">
                <a:solidFill>
                  <a:schemeClr val="accent6"/>
                </a:solidFill>
                <a:latin typeface="Tahoma" charset="0"/>
                <a:ea typeface="Tahoma" charset="0"/>
                <a:cs typeface="Tahoma" charset="0"/>
              </a:defRPr>
            </a:lvl1pPr>
            <a:lvl2pPr>
              <a:defRPr sz="1200">
                <a:solidFill>
                  <a:schemeClr val="accent1">
                    <a:lumMod val="60000"/>
                    <a:lumOff val="40000"/>
                  </a:schemeClr>
                </a:solidFill>
                <a:latin typeface="Tahoma" charset="0"/>
                <a:ea typeface="Tahoma" charset="0"/>
                <a:cs typeface="Tahoma" charset="0"/>
              </a:defRPr>
            </a:lvl2pPr>
            <a:lvl3pPr>
              <a:defRPr sz="1200">
                <a:solidFill>
                  <a:schemeClr val="accent1">
                    <a:lumMod val="60000"/>
                    <a:lumOff val="40000"/>
                  </a:schemeClr>
                </a:solidFill>
                <a:latin typeface="Tahoma" charset="0"/>
                <a:ea typeface="Tahoma" charset="0"/>
                <a:cs typeface="Tahoma" charset="0"/>
              </a:defRPr>
            </a:lvl3pPr>
            <a:lvl4pPr>
              <a:defRPr sz="1200">
                <a:solidFill>
                  <a:schemeClr val="accent1">
                    <a:lumMod val="60000"/>
                    <a:lumOff val="40000"/>
                  </a:schemeClr>
                </a:solidFill>
                <a:latin typeface="Tahoma" charset="0"/>
                <a:ea typeface="Tahoma" charset="0"/>
                <a:cs typeface="Tahoma" charset="0"/>
              </a:defRPr>
            </a:lvl4pPr>
            <a:lvl5pPr>
              <a:defRPr sz="1200">
                <a:solidFill>
                  <a:schemeClr val="accent1">
                    <a:lumMod val="60000"/>
                    <a:lumOff val="40000"/>
                  </a:schemeClr>
                </a:solidFill>
                <a:latin typeface="Tahoma" charset="0"/>
                <a:ea typeface="Tahoma" charset="0"/>
                <a:cs typeface="Tahoma" charset="0"/>
              </a:defRPr>
            </a:lvl5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a:t>Add </a:t>
            </a:r>
            <a:r>
              <a:rPr lang="en-US"/>
              <a:t>your subtext here</a:t>
            </a:r>
            <a:endParaRPr lang="en-US" dirty="0"/>
          </a:p>
        </p:txBody>
      </p:sp>
      <p:sp>
        <p:nvSpPr>
          <p:cNvPr id="5" name="Content Placeholder 4"/>
          <p:cNvSpPr>
            <a:spLocks noGrp="1"/>
          </p:cNvSpPr>
          <p:nvPr>
            <p:ph sz="quarter" idx="13"/>
          </p:nvPr>
        </p:nvSpPr>
        <p:spPr>
          <a:xfrm>
            <a:off x="241300" y="1025526"/>
            <a:ext cx="11690350" cy="5273675"/>
          </a:xfrm>
          <a:prstGeom prst="rect">
            <a:avLst/>
          </a:prstGeom>
        </p:spPr>
        <p:txBody>
          <a:bodyPr/>
          <a:lstStyle>
            <a:lvl1pPr marL="228600" indent="-228600">
              <a:buClr>
                <a:schemeClr val="accent6"/>
              </a:buClr>
              <a:buFont typeface="Wingdings" charset="2"/>
              <a:buChar char="§"/>
              <a:defRPr sz="2000"/>
            </a:lvl1pPr>
            <a:lvl2pPr marL="685800" indent="-228600">
              <a:buClr>
                <a:schemeClr val="accent6"/>
              </a:buClr>
              <a:buFont typeface="Wingdings" charset="2"/>
              <a:buChar char="§"/>
              <a:defRPr sz="1800"/>
            </a:lvl2pPr>
            <a:lvl3pPr marL="1143000" indent="-228600">
              <a:buClr>
                <a:schemeClr val="accent6"/>
              </a:buClr>
              <a:buFont typeface="Wingdings" charset="2"/>
              <a:buChar char="§"/>
              <a:defRPr sz="1600"/>
            </a:lvl3pPr>
            <a:lvl4pPr marL="1600200" indent="-228600">
              <a:buClr>
                <a:schemeClr val="accent6"/>
              </a:buClr>
              <a:buFont typeface="Wingdings" charset="2"/>
              <a:buChar char="§"/>
              <a:defRPr sz="1400"/>
            </a:lvl4pPr>
            <a:lvl5pPr marL="2057400" indent="-228600">
              <a:buClr>
                <a:schemeClr val="accent6"/>
              </a:buClr>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3C1B5A51-2079-49EF-B9E3-66809D1B9308}"/>
              </a:ext>
            </a:extLst>
          </p:cNvPr>
          <p:cNvSpPr>
            <a:spLocks noGrp="1"/>
          </p:cNvSpPr>
          <p:nvPr>
            <p:ph type="dt" sz="half" idx="14"/>
          </p:nvPr>
        </p:nvSpPr>
        <p:spPr/>
        <p:txBody>
          <a:bodyPr/>
          <a:lstStyle/>
          <a:p>
            <a:fld id="{804521EC-8C76-41AD-B996-8D9C886225A6}" type="datetime1">
              <a:rPr lang="en-US" smtClean="0"/>
              <a:t>11/6/2023</a:t>
            </a:fld>
            <a:endParaRPr lang="en-US"/>
          </a:p>
        </p:txBody>
      </p:sp>
      <p:sp>
        <p:nvSpPr>
          <p:cNvPr id="6" name="Footer Placeholder 5">
            <a:extLst>
              <a:ext uri="{FF2B5EF4-FFF2-40B4-BE49-F238E27FC236}">
                <a16:creationId xmlns:a16="http://schemas.microsoft.com/office/drawing/2014/main" id="{CD53C629-9D3B-42B0-97FA-5B6919EEC3E7}"/>
              </a:ext>
            </a:extLst>
          </p:cNvPr>
          <p:cNvSpPr>
            <a:spLocks noGrp="1"/>
          </p:cNvSpPr>
          <p:nvPr>
            <p:ph type="ftr" sz="quarter" idx="15"/>
          </p:nvPr>
        </p:nvSpPr>
        <p:spPr/>
        <p:txBody>
          <a:bodyPr/>
          <a:lstStyle/>
          <a:p>
            <a:r>
              <a:rPr lang="en-US" dirty="0"/>
              <a:t>Copyright by Ehsan Khodabandeh, 2021</a:t>
            </a:r>
          </a:p>
        </p:txBody>
      </p:sp>
      <p:sp>
        <p:nvSpPr>
          <p:cNvPr id="7" name="Slide Number Placeholder 6">
            <a:extLst>
              <a:ext uri="{FF2B5EF4-FFF2-40B4-BE49-F238E27FC236}">
                <a16:creationId xmlns:a16="http://schemas.microsoft.com/office/drawing/2014/main" id="{C58F7F22-B349-4151-B731-4F3B07A8F6E3}"/>
              </a:ext>
            </a:extLst>
          </p:cNvPr>
          <p:cNvSpPr>
            <a:spLocks noGrp="1"/>
          </p:cNvSpPr>
          <p:nvPr>
            <p:ph type="sldNum" sz="quarter" idx="16"/>
          </p:nvPr>
        </p:nvSpPr>
        <p:spPr/>
        <p:txBody>
          <a:bodyPr/>
          <a:lstStyle/>
          <a:p>
            <a:fld id="{74AB769F-B50A-4EDD-92F7-0F9859AD9198}" type="slidenum">
              <a:rPr lang="en-US" smtClean="0"/>
              <a:t>‹#›</a:t>
            </a:fld>
            <a:endParaRPr lang="en-US"/>
          </a:p>
        </p:txBody>
      </p:sp>
    </p:spTree>
    <p:extLst>
      <p:ext uri="{BB962C8B-B14F-4D97-AF65-F5344CB8AC3E}">
        <p14:creationId xmlns:p14="http://schemas.microsoft.com/office/powerpoint/2010/main" val="309766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9092-2AC5-42C3-92F7-ACF33CA84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ABA9A8-5A99-4DE8-8A68-4EEC3CD141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EA1A2-6833-4249-A9D6-3CCC42DC9C2E}"/>
              </a:ext>
            </a:extLst>
          </p:cNvPr>
          <p:cNvSpPr>
            <a:spLocks noGrp="1"/>
          </p:cNvSpPr>
          <p:nvPr>
            <p:ph type="dt" sz="half" idx="10"/>
          </p:nvPr>
        </p:nvSpPr>
        <p:spPr/>
        <p:txBody>
          <a:bodyPr/>
          <a:lstStyle/>
          <a:p>
            <a:fld id="{2B1092B4-EF0E-4A78-A905-8ACD7A42DBF5}" type="datetime1">
              <a:rPr lang="en-US" smtClean="0"/>
              <a:t>11/6/2023</a:t>
            </a:fld>
            <a:endParaRPr lang="en-US"/>
          </a:p>
        </p:txBody>
      </p:sp>
      <p:sp>
        <p:nvSpPr>
          <p:cNvPr id="5" name="Footer Placeholder 4">
            <a:extLst>
              <a:ext uri="{FF2B5EF4-FFF2-40B4-BE49-F238E27FC236}">
                <a16:creationId xmlns:a16="http://schemas.microsoft.com/office/drawing/2014/main" id="{5891F377-CD0F-4EFB-B9CC-B1CB21C1C1DF}"/>
              </a:ext>
            </a:extLst>
          </p:cNvPr>
          <p:cNvSpPr>
            <a:spLocks noGrp="1"/>
          </p:cNvSpPr>
          <p:nvPr>
            <p:ph type="ftr" sz="quarter" idx="11"/>
          </p:nvPr>
        </p:nvSpPr>
        <p:spPr/>
        <p:txBody>
          <a:bodyPr/>
          <a:lstStyle/>
          <a:p>
            <a:r>
              <a:rPr lang="en-US"/>
              <a:t>Copyright by Ehsan Khodabandeh, 2021</a:t>
            </a:r>
          </a:p>
        </p:txBody>
      </p:sp>
      <p:sp>
        <p:nvSpPr>
          <p:cNvPr id="6" name="Slide Number Placeholder 5">
            <a:extLst>
              <a:ext uri="{FF2B5EF4-FFF2-40B4-BE49-F238E27FC236}">
                <a16:creationId xmlns:a16="http://schemas.microsoft.com/office/drawing/2014/main" id="{1C535F00-324D-42F7-87A9-509676FB2E0A}"/>
              </a:ext>
            </a:extLst>
          </p:cNvPr>
          <p:cNvSpPr>
            <a:spLocks noGrp="1"/>
          </p:cNvSpPr>
          <p:nvPr>
            <p:ph type="sldNum" sz="quarter" idx="12"/>
          </p:nvPr>
        </p:nvSpPr>
        <p:spPr/>
        <p:txBody>
          <a:bodyPr/>
          <a:lstStyle/>
          <a:p>
            <a:fld id="{74AB769F-B50A-4EDD-92F7-0F9859AD9198}" type="slidenum">
              <a:rPr lang="en-US" smtClean="0"/>
              <a:t>‹#›</a:t>
            </a:fld>
            <a:endParaRPr lang="en-US"/>
          </a:p>
        </p:txBody>
      </p:sp>
    </p:spTree>
    <p:extLst>
      <p:ext uri="{BB962C8B-B14F-4D97-AF65-F5344CB8AC3E}">
        <p14:creationId xmlns:p14="http://schemas.microsoft.com/office/powerpoint/2010/main" val="16498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1701-E6F1-4889-9521-42DFE6967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66909B-78B8-4369-8C28-9FF820D646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2ACC9-2E78-403E-87A2-E9BC5D8B622F}"/>
              </a:ext>
            </a:extLst>
          </p:cNvPr>
          <p:cNvSpPr>
            <a:spLocks noGrp="1"/>
          </p:cNvSpPr>
          <p:nvPr>
            <p:ph type="dt" sz="half" idx="10"/>
          </p:nvPr>
        </p:nvSpPr>
        <p:spPr/>
        <p:txBody>
          <a:bodyPr/>
          <a:lstStyle/>
          <a:p>
            <a:fld id="{39493F27-E42B-4651-97D5-4A5F13AA804D}" type="datetime1">
              <a:rPr lang="en-US" smtClean="0"/>
              <a:t>11/6/2023</a:t>
            </a:fld>
            <a:endParaRPr lang="en-US"/>
          </a:p>
        </p:txBody>
      </p:sp>
      <p:sp>
        <p:nvSpPr>
          <p:cNvPr id="5" name="Footer Placeholder 4">
            <a:extLst>
              <a:ext uri="{FF2B5EF4-FFF2-40B4-BE49-F238E27FC236}">
                <a16:creationId xmlns:a16="http://schemas.microsoft.com/office/drawing/2014/main" id="{CBA43591-7896-41C6-BED2-EA5BC09FEC85}"/>
              </a:ext>
            </a:extLst>
          </p:cNvPr>
          <p:cNvSpPr>
            <a:spLocks noGrp="1"/>
          </p:cNvSpPr>
          <p:nvPr>
            <p:ph type="ftr" sz="quarter" idx="11"/>
          </p:nvPr>
        </p:nvSpPr>
        <p:spPr/>
        <p:txBody>
          <a:bodyPr/>
          <a:lstStyle/>
          <a:p>
            <a:r>
              <a:rPr lang="en-US"/>
              <a:t>Copyright by Ehsan Khodabandeh, 2021</a:t>
            </a:r>
          </a:p>
        </p:txBody>
      </p:sp>
      <p:sp>
        <p:nvSpPr>
          <p:cNvPr id="6" name="Slide Number Placeholder 5">
            <a:extLst>
              <a:ext uri="{FF2B5EF4-FFF2-40B4-BE49-F238E27FC236}">
                <a16:creationId xmlns:a16="http://schemas.microsoft.com/office/drawing/2014/main" id="{2C209CC2-4BFA-4338-ADF3-BBD6076C77B1}"/>
              </a:ext>
            </a:extLst>
          </p:cNvPr>
          <p:cNvSpPr>
            <a:spLocks noGrp="1"/>
          </p:cNvSpPr>
          <p:nvPr>
            <p:ph type="sldNum" sz="quarter" idx="12"/>
          </p:nvPr>
        </p:nvSpPr>
        <p:spPr/>
        <p:txBody>
          <a:bodyPr/>
          <a:lstStyle/>
          <a:p>
            <a:fld id="{74AB769F-B50A-4EDD-92F7-0F9859AD9198}" type="slidenum">
              <a:rPr lang="en-US" smtClean="0"/>
              <a:t>‹#›</a:t>
            </a:fld>
            <a:endParaRPr lang="en-US"/>
          </a:p>
        </p:txBody>
      </p:sp>
    </p:spTree>
    <p:extLst>
      <p:ext uri="{BB962C8B-B14F-4D97-AF65-F5344CB8AC3E}">
        <p14:creationId xmlns:p14="http://schemas.microsoft.com/office/powerpoint/2010/main" val="216085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3A6C-15F0-47F4-A3B3-13940B31B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514E5-B48C-45AC-983C-6C3A82DD64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83295A-0403-4A62-8F28-C3C01E17E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C0FEC-BC91-4FA0-A7E1-9F46D8643BE2}"/>
              </a:ext>
            </a:extLst>
          </p:cNvPr>
          <p:cNvSpPr>
            <a:spLocks noGrp="1"/>
          </p:cNvSpPr>
          <p:nvPr>
            <p:ph type="dt" sz="half" idx="10"/>
          </p:nvPr>
        </p:nvSpPr>
        <p:spPr/>
        <p:txBody>
          <a:bodyPr/>
          <a:lstStyle/>
          <a:p>
            <a:fld id="{B446D3F4-F98C-4A19-A2CB-8A097D53A671}" type="datetime1">
              <a:rPr lang="en-US" smtClean="0"/>
              <a:t>11/6/2023</a:t>
            </a:fld>
            <a:endParaRPr lang="en-US"/>
          </a:p>
        </p:txBody>
      </p:sp>
      <p:sp>
        <p:nvSpPr>
          <p:cNvPr id="6" name="Footer Placeholder 5">
            <a:extLst>
              <a:ext uri="{FF2B5EF4-FFF2-40B4-BE49-F238E27FC236}">
                <a16:creationId xmlns:a16="http://schemas.microsoft.com/office/drawing/2014/main" id="{CA8E564D-1A7C-446A-9126-1880863D3569}"/>
              </a:ext>
            </a:extLst>
          </p:cNvPr>
          <p:cNvSpPr>
            <a:spLocks noGrp="1"/>
          </p:cNvSpPr>
          <p:nvPr>
            <p:ph type="ftr" sz="quarter" idx="11"/>
          </p:nvPr>
        </p:nvSpPr>
        <p:spPr/>
        <p:txBody>
          <a:bodyPr/>
          <a:lstStyle/>
          <a:p>
            <a:r>
              <a:rPr lang="en-US"/>
              <a:t>Copyright by Ehsan Khodabandeh, 2021</a:t>
            </a:r>
          </a:p>
        </p:txBody>
      </p:sp>
      <p:sp>
        <p:nvSpPr>
          <p:cNvPr id="7" name="Slide Number Placeholder 6">
            <a:extLst>
              <a:ext uri="{FF2B5EF4-FFF2-40B4-BE49-F238E27FC236}">
                <a16:creationId xmlns:a16="http://schemas.microsoft.com/office/drawing/2014/main" id="{05F6A64A-A21D-4A68-BBE7-CDE3246907F8}"/>
              </a:ext>
            </a:extLst>
          </p:cNvPr>
          <p:cNvSpPr>
            <a:spLocks noGrp="1"/>
          </p:cNvSpPr>
          <p:nvPr>
            <p:ph type="sldNum" sz="quarter" idx="12"/>
          </p:nvPr>
        </p:nvSpPr>
        <p:spPr/>
        <p:txBody>
          <a:bodyPr/>
          <a:lstStyle/>
          <a:p>
            <a:fld id="{74AB769F-B50A-4EDD-92F7-0F9859AD9198}" type="slidenum">
              <a:rPr lang="en-US" smtClean="0"/>
              <a:t>‹#›</a:t>
            </a:fld>
            <a:endParaRPr lang="en-US"/>
          </a:p>
        </p:txBody>
      </p:sp>
    </p:spTree>
    <p:extLst>
      <p:ext uri="{BB962C8B-B14F-4D97-AF65-F5344CB8AC3E}">
        <p14:creationId xmlns:p14="http://schemas.microsoft.com/office/powerpoint/2010/main" val="1075357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A6B7-FD81-4DD6-9424-3852836118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5FA24-524B-4436-931C-57F0D6949E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A193A5-601E-468E-8118-F278D851BD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56B07C-DDEC-4F60-A2E3-A66D4003B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96DFC-449F-4284-80CB-0F74708E8A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ACF886-77FD-4963-87CA-492F67D70D13}"/>
              </a:ext>
            </a:extLst>
          </p:cNvPr>
          <p:cNvSpPr>
            <a:spLocks noGrp="1"/>
          </p:cNvSpPr>
          <p:nvPr>
            <p:ph type="dt" sz="half" idx="10"/>
          </p:nvPr>
        </p:nvSpPr>
        <p:spPr/>
        <p:txBody>
          <a:bodyPr/>
          <a:lstStyle/>
          <a:p>
            <a:fld id="{EEA16751-0165-46F2-B305-E23DFA0AD5BC}" type="datetime1">
              <a:rPr lang="en-US" smtClean="0"/>
              <a:t>11/6/2023</a:t>
            </a:fld>
            <a:endParaRPr lang="en-US"/>
          </a:p>
        </p:txBody>
      </p:sp>
      <p:sp>
        <p:nvSpPr>
          <p:cNvPr id="8" name="Footer Placeholder 7">
            <a:extLst>
              <a:ext uri="{FF2B5EF4-FFF2-40B4-BE49-F238E27FC236}">
                <a16:creationId xmlns:a16="http://schemas.microsoft.com/office/drawing/2014/main" id="{7290A1E8-0CB0-479D-9F8E-EF40FC048EFB}"/>
              </a:ext>
            </a:extLst>
          </p:cNvPr>
          <p:cNvSpPr>
            <a:spLocks noGrp="1"/>
          </p:cNvSpPr>
          <p:nvPr>
            <p:ph type="ftr" sz="quarter" idx="11"/>
          </p:nvPr>
        </p:nvSpPr>
        <p:spPr/>
        <p:txBody>
          <a:bodyPr/>
          <a:lstStyle/>
          <a:p>
            <a:r>
              <a:rPr lang="en-US"/>
              <a:t>Copyright by Ehsan Khodabandeh, 2021</a:t>
            </a:r>
          </a:p>
        </p:txBody>
      </p:sp>
      <p:sp>
        <p:nvSpPr>
          <p:cNvPr id="9" name="Slide Number Placeholder 8">
            <a:extLst>
              <a:ext uri="{FF2B5EF4-FFF2-40B4-BE49-F238E27FC236}">
                <a16:creationId xmlns:a16="http://schemas.microsoft.com/office/drawing/2014/main" id="{7C42378C-887F-4319-86E6-67A403147780}"/>
              </a:ext>
            </a:extLst>
          </p:cNvPr>
          <p:cNvSpPr>
            <a:spLocks noGrp="1"/>
          </p:cNvSpPr>
          <p:nvPr>
            <p:ph type="sldNum" sz="quarter" idx="12"/>
          </p:nvPr>
        </p:nvSpPr>
        <p:spPr/>
        <p:txBody>
          <a:bodyPr/>
          <a:lstStyle/>
          <a:p>
            <a:fld id="{74AB769F-B50A-4EDD-92F7-0F9859AD9198}" type="slidenum">
              <a:rPr lang="en-US" smtClean="0"/>
              <a:t>‹#›</a:t>
            </a:fld>
            <a:endParaRPr lang="en-US"/>
          </a:p>
        </p:txBody>
      </p:sp>
    </p:spTree>
    <p:extLst>
      <p:ext uri="{BB962C8B-B14F-4D97-AF65-F5344CB8AC3E}">
        <p14:creationId xmlns:p14="http://schemas.microsoft.com/office/powerpoint/2010/main" val="143908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D604-E833-4CF6-9119-4762C9E87F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542142-A8FD-49D9-8009-A489809BA029}"/>
              </a:ext>
            </a:extLst>
          </p:cNvPr>
          <p:cNvSpPr>
            <a:spLocks noGrp="1"/>
          </p:cNvSpPr>
          <p:nvPr>
            <p:ph type="dt" sz="half" idx="10"/>
          </p:nvPr>
        </p:nvSpPr>
        <p:spPr/>
        <p:txBody>
          <a:bodyPr/>
          <a:lstStyle/>
          <a:p>
            <a:fld id="{6E384940-A695-43E6-BA79-08516CCA0D0E}" type="datetime1">
              <a:rPr lang="en-US" smtClean="0"/>
              <a:t>11/6/2023</a:t>
            </a:fld>
            <a:endParaRPr lang="en-US"/>
          </a:p>
        </p:txBody>
      </p:sp>
      <p:sp>
        <p:nvSpPr>
          <p:cNvPr id="4" name="Footer Placeholder 3">
            <a:extLst>
              <a:ext uri="{FF2B5EF4-FFF2-40B4-BE49-F238E27FC236}">
                <a16:creationId xmlns:a16="http://schemas.microsoft.com/office/drawing/2014/main" id="{CF0E694D-A235-43F1-9325-DFFDCAB5CFC5}"/>
              </a:ext>
            </a:extLst>
          </p:cNvPr>
          <p:cNvSpPr>
            <a:spLocks noGrp="1"/>
          </p:cNvSpPr>
          <p:nvPr>
            <p:ph type="ftr" sz="quarter" idx="11"/>
          </p:nvPr>
        </p:nvSpPr>
        <p:spPr/>
        <p:txBody>
          <a:bodyPr/>
          <a:lstStyle/>
          <a:p>
            <a:r>
              <a:rPr lang="en-US"/>
              <a:t>Copyright by Ehsan Khodabandeh, 2021</a:t>
            </a:r>
          </a:p>
        </p:txBody>
      </p:sp>
      <p:sp>
        <p:nvSpPr>
          <p:cNvPr id="5" name="Slide Number Placeholder 4">
            <a:extLst>
              <a:ext uri="{FF2B5EF4-FFF2-40B4-BE49-F238E27FC236}">
                <a16:creationId xmlns:a16="http://schemas.microsoft.com/office/drawing/2014/main" id="{3AEBA0B5-2D32-4E41-ACE5-A0DCF5B858A5}"/>
              </a:ext>
            </a:extLst>
          </p:cNvPr>
          <p:cNvSpPr>
            <a:spLocks noGrp="1"/>
          </p:cNvSpPr>
          <p:nvPr>
            <p:ph type="sldNum" sz="quarter" idx="12"/>
          </p:nvPr>
        </p:nvSpPr>
        <p:spPr/>
        <p:txBody>
          <a:bodyPr/>
          <a:lstStyle/>
          <a:p>
            <a:fld id="{74AB769F-B50A-4EDD-92F7-0F9859AD9198}" type="slidenum">
              <a:rPr lang="en-US" smtClean="0"/>
              <a:t>‹#›</a:t>
            </a:fld>
            <a:endParaRPr lang="en-US"/>
          </a:p>
        </p:txBody>
      </p:sp>
    </p:spTree>
    <p:extLst>
      <p:ext uri="{BB962C8B-B14F-4D97-AF65-F5344CB8AC3E}">
        <p14:creationId xmlns:p14="http://schemas.microsoft.com/office/powerpoint/2010/main" val="364648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82F1B-AC6A-4624-B7B1-444112A627A6}"/>
              </a:ext>
            </a:extLst>
          </p:cNvPr>
          <p:cNvSpPr>
            <a:spLocks noGrp="1"/>
          </p:cNvSpPr>
          <p:nvPr>
            <p:ph type="dt" sz="half" idx="10"/>
          </p:nvPr>
        </p:nvSpPr>
        <p:spPr/>
        <p:txBody>
          <a:bodyPr/>
          <a:lstStyle/>
          <a:p>
            <a:fld id="{B460FF86-72B4-4780-9B08-08BEBFA00A74}" type="datetime1">
              <a:rPr lang="en-US" smtClean="0"/>
              <a:t>11/6/2023</a:t>
            </a:fld>
            <a:endParaRPr lang="en-US"/>
          </a:p>
        </p:txBody>
      </p:sp>
      <p:sp>
        <p:nvSpPr>
          <p:cNvPr id="3" name="Footer Placeholder 2">
            <a:extLst>
              <a:ext uri="{FF2B5EF4-FFF2-40B4-BE49-F238E27FC236}">
                <a16:creationId xmlns:a16="http://schemas.microsoft.com/office/drawing/2014/main" id="{A39DF047-43DF-4E6A-BEF7-4EA06D94C31F}"/>
              </a:ext>
            </a:extLst>
          </p:cNvPr>
          <p:cNvSpPr>
            <a:spLocks noGrp="1"/>
          </p:cNvSpPr>
          <p:nvPr>
            <p:ph type="ftr" sz="quarter" idx="11"/>
          </p:nvPr>
        </p:nvSpPr>
        <p:spPr/>
        <p:txBody>
          <a:bodyPr/>
          <a:lstStyle/>
          <a:p>
            <a:r>
              <a:rPr lang="en-US"/>
              <a:t>Copyright by Ehsan Khodabandeh, 2021</a:t>
            </a:r>
          </a:p>
        </p:txBody>
      </p:sp>
      <p:sp>
        <p:nvSpPr>
          <p:cNvPr id="4" name="Slide Number Placeholder 3">
            <a:extLst>
              <a:ext uri="{FF2B5EF4-FFF2-40B4-BE49-F238E27FC236}">
                <a16:creationId xmlns:a16="http://schemas.microsoft.com/office/drawing/2014/main" id="{49129A96-1445-49BD-AE80-9E63CB2AF28C}"/>
              </a:ext>
            </a:extLst>
          </p:cNvPr>
          <p:cNvSpPr>
            <a:spLocks noGrp="1"/>
          </p:cNvSpPr>
          <p:nvPr>
            <p:ph type="sldNum" sz="quarter" idx="12"/>
          </p:nvPr>
        </p:nvSpPr>
        <p:spPr/>
        <p:txBody>
          <a:bodyPr/>
          <a:lstStyle/>
          <a:p>
            <a:fld id="{74AB769F-B50A-4EDD-92F7-0F9859AD9198}" type="slidenum">
              <a:rPr lang="en-US" smtClean="0"/>
              <a:t>‹#›</a:t>
            </a:fld>
            <a:endParaRPr lang="en-US"/>
          </a:p>
        </p:txBody>
      </p:sp>
    </p:spTree>
    <p:extLst>
      <p:ext uri="{BB962C8B-B14F-4D97-AF65-F5344CB8AC3E}">
        <p14:creationId xmlns:p14="http://schemas.microsoft.com/office/powerpoint/2010/main" val="339364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CC85-2109-470F-979F-CB14DE12B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D12031-1E1E-4ABF-BF4C-EA140EE66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831C66-94FC-4D50-80C6-EDDF08EFE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7F801-7D27-4E76-B529-6952680AC93E}"/>
              </a:ext>
            </a:extLst>
          </p:cNvPr>
          <p:cNvSpPr>
            <a:spLocks noGrp="1"/>
          </p:cNvSpPr>
          <p:nvPr>
            <p:ph type="dt" sz="half" idx="10"/>
          </p:nvPr>
        </p:nvSpPr>
        <p:spPr/>
        <p:txBody>
          <a:bodyPr/>
          <a:lstStyle/>
          <a:p>
            <a:fld id="{CEA5E254-C7C4-4263-9F8A-45B95F25693D}" type="datetime1">
              <a:rPr lang="en-US" smtClean="0"/>
              <a:t>11/6/2023</a:t>
            </a:fld>
            <a:endParaRPr lang="en-US"/>
          </a:p>
        </p:txBody>
      </p:sp>
      <p:sp>
        <p:nvSpPr>
          <p:cNvPr id="6" name="Footer Placeholder 5">
            <a:extLst>
              <a:ext uri="{FF2B5EF4-FFF2-40B4-BE49-F238E27FC236}">
                <a16:creationId xmlns:a16="http://schemas.microsoft.com/office/drawing/2014/main" id="{535A9ADA-035F-4E35-B9BA-CE486FD95CCB}"/>
              </a:ext>
            </a:extLst>
          </p:cNvPr>
          <p:cNvSpPr>
            <a:spLocks noGrp="1"/>
          </p:cNvSpPr>
          <p:nvPr>
            <p:ph type="ftr" sz="quarter" idx="11"/>
          </p:nvPr>
        </p:nvSpPr>
        <p:spPr/>
        <p:txBody>
          <a:bodyPr/>
          <a:lstStyle/>
          <a:p>
            <a:r>
              <a:rPr lang="en-US"/>
              <a:t>Copyright by Ehsan Khodabandeh, 2021</a:t>
            </a:r>
          </a:p>
        </p:txBody>
      </p:sp>
      <p:sp>
        <p:nvSpPr>
          <p:cNvPr id="7" name="Slide Number Placeholder 6">
            <a:extLst>
              <a:ext uri="{FF2B5EF4-FFF2-40B4-BE49-F238E27FC236}">
                <a16:creationId xmlns:a16="http://schemas.microsoft.com/office/drawing/2014/main" id="{7BE2D279-BF11-400A-A21B-054B74504C27}"/>
              </a:ext>
            </a:extLst>
          </p:cNvPr>
          <p:cNvSpPr>
            <a:spLocks noGrp="1"/>
          </p:cNvSpPr>
          <p:nvPr>
            <p:ph type="sldNum" sz="quarter" idx="12"/>
          </p:nvPr>
        </p:nvSpPr>
        <p:spPr/>
        <p:txBody>
          <a:bodyPr/>
          <a:lstStyle/>
          <a:p>
            <a:fld id="{74AB769F-B50A-4EDD-92F7-0F9859AD9198}" type="slidenum">
              <a:rPr lang="en-US" smtClean="0"/>
              <a:t>‹#›</a:t>
            </a:fld>
            <a:endParaRPr lang="en-US"/>
          </a:p>
        </p:txBody>
      </p:sp>
    </p:spTree>
    <p:extLst>
      <p:ext uri="{BB962C8B-B14F-4D97-AF65-F5344CB8AC3E}">
        <p14:creationId xmlns:p14="http://schemas.microsoft.com/office/powerpoint/2010/main" val="200572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3836-CC9E-4475-8211-50C829F0C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A278C2-12A4-4ED1-9E85-CC1FDBC51E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D6CDF1-1185-4DF3-AD95-6CE614555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2445A-07DB-4BE7-A207-AA2B70F03668}"/>
              </a:ext>
            </a:extLst>
          </p:cNvPr>
          <p:cNvSpPr>
            <a:spLocks noGrp="1"/>
          </p:cNvSpPr>
          <p:nvPr>
            <p:ph type="dt" sz="half" idx="10"/>
          </p:nvPr>
        </p:nvSpPr>
        <p:spPr/>
        <p:txBody>
          <a:bodyPr/>
          <a:lstStyle/>
          <a:p>
            <a:fld id="{BEDB8F78-427A-484D-BF69-81278523ED4C}" type="datetime1">
              <a:rPr lang="en-US" smtClean="0"/>
              <a:t>11/6/2023</a:t>
            </a:fld>
            <a:endParaRPr lang="en-US"/>
          </a:p>
        </p:txBody>
      </p:sp>
      <p:sp>
        <p:nvSpPr>
          <p:cNvPr id="6" name="Footer Placeholder 5">
            <a:extLst>
              <a:ext uri="{FF2B5EF4-FFF2-40B4-BE49-F238E27FC236}">
                <a16:creationId xmlns:a16="http://schemas.microsoft.com/office/drawing/2014/main" id="{A220CE37-8189-47F9-B913-59524F393D58}"/>
              </a:ext>
            </a:extLst>
          </p:cNvPr>
          <p:cNvSpPr>
            <a:spLocks noGrp="1"/>
          </p:cNvSpPr>
          <p:nvPr>
            <p:ph type="ftr" sz="quarter" idx="11"/>
          </p:nvPr>
        </p:nvSpPr>
        <p:spPr/>
        <p:txBody>
          <a:bodyPr/>
          <a:lstStyle/>
          <a:p>
            <a:r>
              <a:rPr lang="en-US"/>
              <a:t>Copyright by Ehsan Khodabandeh, 2021</a:t>
            </a:r>
          </a:p>
        </p:txBody>
      </p:sp>
      <p:sp>
        <p:nvSpPr>
          <p:cNvPr id="7" name="Slide Number Placeholder 6">
            <a:extLst>
              <a:ext uri="{FF2B5EF4-FFF2-40B4-BE49-F238E27FC236}">
                <a16:creationId xmlns:a16="http://schemas.microsoft.com/office/drawing/2014/main" id="{4C39BDD0-4BA7-47AD-9D2A-E0500F41C988}"/>
              </a:ext>
            </a:extLst>
          </p:cNvPr>
          <p:cNvSpPr>
            <a:spLocks noGrp="1"/>
          </p:cNvSpPr>
          <p:nvPr>
            <p:ph type="sldNum" sz="quarter" idx="12"/>
          </p:nvPr>
        </p:nvSpPr>
        <p:spPr/>
        <p:txBody>
          <a:bodyPr/>
          <a:lstStyle/>
          <a:p>
            <a:fld id="{74AB769F-B50A-4EDD-92F7-0F9859AD9198}" type="slidenum">
              <a:rPr lang="en-US" smtClean="0"/>
              <a:t>‹#›</a:t>
            </a:fld>
            <a:endParaRPr lang="en-US"/>
          </a:p>
        </p:txBody>
      </p:sp>
    </p:spTree>
    <p:extLst>
      <p:ext uri="{BB962C8B-B14F-4D97-AF65-F5344CB8AC3E}">
        <p14:creationId xmlns:p14="http://schemas.microsoft.com/office/powerpoint/2010/main" val="22761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2F208B-8E8C-417A-A0FC-E3E729BF5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FB9166-2384-40DA-B399-61D7565F7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6513A-70B6-486A-84F9-58541DEF5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8F001-9377-43B2-A398-54CC1DF32361}" type="datetime1">
              <a:rPr lang="en-US" smtClean="0"/>
              <a:t>11/6/2023</a:t>
            </a:fld>
            <a:endParaRPr lang="en-US"/>
          </a:p>
        </p:txBody>
      </p:sp>
      <p:sp>
        <p:nvSpPr>
          <p:cNvPr id="5" name="Footer Placeholder 4">
            <a:extLst>
              <a:ext uri="{FF2B5EF4-FFF2-40B4-BE49-F238E27FC236}">
                <a16:creationId xmlns:a16="http://schemas.microsoft.com/office/drawing/2014/main" id="{9B2DEA3C-EBFE-4131-B540-4F0BD4B3ED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85000"/>
                  </a:schemeClr>
                </a:solidFill>
              </a:defRPr>
            </a:lvl1pPr>
          </a:lstStyle>
          <a:p>
            <a:r>
              <a:rPr lang="en-US" dirty="0"/>
              <a:t>Copyright by Ehsan Khodabandeh, 2021</a:t>
            </a:r>
          </a:p>
        </p:txBody>
      </p:sp>
      <p:sp>
        <p:nvSpPr>
          <p:cNvPr id="6" name="Slide Number Placeholder 5">
            <a:extLst>
              <a:ext uri="{FF2B5EF4-FFF2-40B4-BE49-F238E27FC236}">
                <a16:creationId xmlns:a16="http://schemas.microsoft.com/office/drawing/2014/main" id="{6A5BCD94-24F6-46C5-B022-F37BDDC8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B769F-B50A-4EDD-92F7-0F9859AD9198}" type="slidenum">
              <a:rPr lang="en-US" smtClean="0"/>
              <a:t>‹#›</a:t>
            </a:fld>
            <a:endParaRPr lang="en-US"/>
          </a:p>
        </p:txBody>
      </p:sp>
    </p:spTree>
    <p:extLst>
      <p:ext uri="{BB962C8B-B14F-4D97-AF65-F5344CB8AC3E}">
        <p14:creationId xmlns:p14="http://schemas.microsoft.com/office/powerpoint/2010/main" val="2958633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gurobi.com/documentation/9.1/refman/py_model_computeiis.html"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or.stackexchange.com/" TargetMode="External"/><Relationship Id="rId2" Type="http://schemas.openxmlformats.org/officeDocument/2006/relationships/hyperlink" Target="https://www.gurobi.com/documentation/9.1/examples/mip_starts.htm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8D44-D93D-4473-8DF1-D254D76C502B}"/>
              </a:ext>
            </a:extLst>
          </p:cNvPr>
          <p:cNvSpPr>
            <a:spLocks noGrp="1"/>
          </p:cNvSpPr>
          <p:nvPr>
            <p:ph type="title"/>
          </p:nvPr>
        </p:nvSpPr>
        <p:spPr/>
        <p:txBody>
          <a:bodyPr>
            <a:normAutofit fontScale="90000"/>
          </a:bodyPr>
          <a:lstStyle/>
          <a:p>
            <a:r>
              <a:rPr lang="en-US" altLang="ko-KR" sz="4800" dirty="0">
                <a:solidFill>
                  <a:srgbClr val="00B050"/>
                </a:solidFill>
                <a:ea typeface="Gulim" pitchFamily="34" charset="-127"/>
              </a:rPr>
              <a:t>Troubleshooting </a:t>
            </a:r>
            <a:br>
              <a:rPr lang="en-US" altLang="ko-KR" sz="4800" dirty="0">
                <a:solidFill>
                  <a:srgbClr val="00B050"/>
                </a:solidFill>
                <a:ea typeface="Gulim" pitchFamily="34" charset="-127"/>
              </a:rPr>
            </a:br>
            <a:r>
              <a:rPr lang="en-US" altLang="ko-KR" sz="4800" dirty="0">
                <a:solidFill>
                  <a:srgbClr val="00B050"/>
                </a:solidFill>
                <a:ea typeface="Gulim" pitchFamily="34" charset="-127"/>
              </a:rPr>
              <a:t>Optimization Models</a:t>
            </a:r>
            <a:endParaRPr lang="en-US" sz="4800" dirty="0">
              <a:solidFill>
                <a:srgbClr val="00B050"/>
              </a:solidFill>
            </a:endParaRPr>
          </a:p>
        </p:txBody>
      </p:sp>
    </p:spTree>
    <p:extLst>
      <p:ext uri="{BB962C8B-B14F-4D97-AF65-F5344CB8AC3E}">
        <p14:creationId xmlns:p14="http://schemas.microsoft.com/office/powerpoint/2010/main" val="98658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3D025F7-3271-473E-86B4-E7DBBC75CAC7}"/>
              </a:ext>
            </a:extLst>
          </p:cNvPr>
          <p:cNvSpPr>
            <a:spLocks noGrp="1"/>
          </p:cNvSpPr>
          <p:nvPr>
            <p:ph type="title"/>
          </p:nvPr>
        </p:nvSpPr>
        <p:spPr>
          <a:xfrm>
            <a:off x="838200" y="395921"/>
            <a:ext cx="10515600" cy="756223"/>
          </a:xfrm>
        </p:spPr>
        <p:txBody>
          <a:bodyPr vert="horz" lIns="91440" tIns="45720" rIns="91440" bIns="45720" rtlCol="0" anchor="ctr">
            <a:normAutofit/>
          </a:bodyPr>
          <a:lstStyle/>
          <a:p>
            <a:pPr algn="ctr"/>
            <a:r>
              <a:rPr lang="en-US" dirty="0"/>
              <a:t>Identifying the Problem</a:t>
            </a:r>
          </a:p>
        </p:txBody>
      </p:sp>
      <p:sp>
        <p:nvSpPr>
          <p:cNvPr id="2" name="Footer Placeholder 1">
            <a:extLst>
              <a:ext uri="{FF2B5EF4-FFF2-40B4-BE49-F238E27FC236}">
                <a16:creationId xmlns:a16="http://schemas.microsoft.com/office/drawing/2014/main" id="{B4704F3E-AC60-48AF-8E8D-DDC53134080C}"/>
              </a:ext>
            </a:extLst>
          </p:cNvPr>
          <p:cNvSpPr>
            <a:spLocks noGrp="1"/>
          </p:cNvSpPr>
          <p:nvPr>
            <p:ph type="ftr" sz="quarter" idx="15"/>
          </p:nvPr>
        </p:nvSpPr>
        <p:spPr>
          <a:xfrm>
            <a:off x="4038600" y="6356350"/>
            <a:ext cx="4114800" cy="365125"/>
          </a:xfrm>
        </p:spPr>
        <p:txBody>
          <a:bodyPr vert="horz" lIns="91440" tIns="45720" rIns="91440" bIns="45720" rtlCol="0" anchor="ctr">
            <a:normAutofit/>
          </a:bodyPr>
          <a:lstStyle/>
          <a:p>
            <a:pPr>
              <a:spcAft>
                <a:spcPts val="600"/>
              </a:spcAft>
            </a:pPr>
            <a:r>
              <a:rPr lang="en-US" kern="1200" dirty="0">
                <a:latin typeface="+mn-lt"/>
                <a:ea typeface="+mn-ea"/>
                <a:cs typeface="+mn-cs"/>
              </a:rPr>
              <a:t>Copyright by Ehsan Khodabandeh, 2021</a:t>
            </a:r>
          </a:p>
        </p:txBody>
      </p:sp>
      <p:sp>
        <p:nvSpPr>
          <p:cNvPr id="3" name="Slide Number Placeholder 2">
            <a:extLst>
              <a:ext uri="{FF2B5EF4-FFF2-40B4-BE49-F238E27FC236}">
                <a16:creationId xmlns:a16="http://schemas.microsoft.com/office/drawing/2014/main" id="{50A1572C-1403-4779-9096-0F60B4AD9BD9}"/>
              </a:ext>
            </a:extLst>
          </p:cNvPr>
          <p:cNvSpPr>
            <a:spLocks noGrp="1"/>
          </p:cNvSpPr>
          <p:nvPr>
            <p:ph type="sldNum" sz="quarter" idx="16"/>
          </p:nvPr>
        </p:nvSpPr>
        <p:spPr>
          <a:xfrm>
            <a:off x="8610600" y="6356350"/>
            <a:ext cx="2743200" cy="365125"/>
          </a:xfrm>
        </p:spPr>
        <p:txBody>
          <a:bodyPr vert="horz" lIns="91440" tIns="45720" rIns="91440" bIns="45720" rtlCol="0" anchor="ctr">
            <a:normAutofit/>
          </a:bodyPr>
          <a:lstStyle/>
          <a:p>
            <a:pPr>
              <a:spcAft>
                <a:spcPts val="600"/>
              </a:spcAft>
            </a:pPr>
            <a:fld id="{74AB769F-B50A-4EDD-92F7-0F9859AD9198}" type="slidenum">
              <a:rPr lang="en-US"/>
              <a:pPr>
                <a:spcAft>
                  <a:spcPts val="600"/>
                </a:spcAft>
              </a:pPr>
              <a:t>2</a:t>
            </a:fld>
            <a:endParaRPr lang="en-US"/>
          </a:p>
        </p:txBody>
      </p:sp>
      <p:graphicFrame>
        <p:nvGraphicFramePr>
          <p:cNvPr id="13" name="Content Placeholder 10">
            <a:extLst>
              <a:ext uri="{FF2B5EF4-FFF2-40B4-BE49-F238E27FC236}">
                <a16:creationId xmlns:a16="http://schemas.microsoft.com/office/drawing/2014/main" id="{81765635-36DC-462B-BD0F-0BE446D753FB}"/>
              </a:ext>
            </a:extLst>
          </p:cNvPr>
          <p:cNvGraphicFramePr>
            <a:graphicFrameLocks noGrp="1"/>
          </p:cNvGraphicFramePr>
          <p:nvPr>
            <p:ph sz="quarter" idx="13"/>
            <p:extLst>
              <p:ext uri="{D42A27DB-BD31-4B8C-83A1-F6EECF244321}">
                <p14:modId xmlns:p14="http://schemas.microsoft.com/office/powerpoint/2010/main" val="403986330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342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D025F7-3271-473E-86B4-E7DBBC75CAC7}"/>
              </a:ext>
            </a:extLst>
          </p:cNvPr>
          <p:cNvSpPr>
            <a:spLocks noGrp="1"/>
          </p:cNvSpPr>
          <p:nvPr>
            <p:ph type="title"/>
          </p:nvPr>
        </p:nvSpPr>
        <p:spPr>
          <a:xfrm>
            <a:off x="241672" y="221778"/>
            <a:ext cx="11689978" cy="516339"/>
          </a:xfrm>
        </p:spPr>
        <p:txBody>
          <a:bodyPr/>
          <a:lstStyle/>
          <a:p>
            <a:pPr algn="ctr"/>
            <a:r>
              <a:rPr lang="en-US" dirty="0"/>
              <a:t>Identifying the Problem: Infeasible Model</a:t>
            </a:r>
          </a:p>
        </p:txBody>
      </p:sp>
      <p:sp>
        <p:nvSpPr>
          <p:cNvPr id="11" name="Content Placeholder 10">
            <a:extLst>
              <a:ext uri="{FF2B5EF4-FFF2-40B4-BE49-F238E27FC236}">
                <a16:creationId xmlns:a16="http://schemas.microsoft.com/office/drawing/2014/main" id="{62AB16B9-266C-4BCE-9823-F360C6032972}"/>
              </a:ext>
            </a:extLst>
          </p:cNvPr>
          <p:cNvSpPr>
            <a:spLocks noGrp="1"/>
          </p:cNvSpPr>
          <p:nvPr>
            <p:ph sz="quarter" idx="13"/>
          </p:nvPr>
        </p:nvSpPr>
        <p:spPr/>
        <p:txBody>
          <a:bodyPr>
            <a:normAutofit fontScale="85000" lnSpcReduction="10000"/>
          </a:bodyPr>
          <a:lstStyle/>
          <a:p>
            <a:pPr>
              <a:lnSpc>
                <a:spcPct val="150000"/>
              </a:lnSpc>
            </a:pPr>
            <a:r>
              <a:rPr lang="en-US" sz="2200" dirty="0"/>
              <a:t>Are you sure that the input data is correct? Have you done any sanity check?</a:t>
            </a:r>
          </a:p>
          <a:p>
            <a:pPr>
              <a:lnSpc>
                <a:spcPct val="150000"/>
              </a:lnSpc>
            </a:pPr>
            <a:r>
              <a:rPr lang="en-US" sz="2200" dirty="0"/>
              <a:t>Are you sure the model is correct? Are the variables and constraints defined correctly? </a:t>
            </a:r>
            <a:r>
              <a:rPr lang="en-US" sz="2200" dirty="0">
                <a:sym typeface="Wingdings" panose="05000000000000000000" pitchFamily="2" charset="2"/>
              </a:rPr>
              <a:t> Check the `.</a:t>
            </a:r>
            <a:r>
              <a:rPr lang="en-US" sz="2200" dirty="0" err="1">
                <a:sym typeface="Wingdings" panose="05000000000000000000" pitchFamily="2" charset="2"/>
              </a:rPr>
              <a:t>lp</a:t>
            </a:r>
            <a:r>
              <a:rPr lang="en-US" sz="2200" dirty="0">
                <a:sym typeface="Wingdings" panose="05000000000000000000" pitchFamily="2" charset="2"/>
              </a:rPr>
              <a:t>` file to ensure.</a:t>
            </a:r>
          </a:p>
          <a:p>
            <a:pPr lvl="1">
              <a:lnSpc>
                <a:spcPct val="150000"/>
              </a:lnSpc>
            </a:pPr>
            <a:r>
              <a:rPr lang="en-US" sz="2000" b="1" dirty="0">
                <a:sym typeface="Wingdings" panose="05000000000000000000" pitchFamily="2" charset="2"/>
              </a:rPr>
              <a:t>Tip</a:t>
            </a:r>
            <a:r>
              <a:rPr lang="en-US" sz="2000" dirty="0">
                <a:sym typeface="Wingdings" panose="05000000000000000000" pitchFamily="2" charset="2"/>
              </a:rPr>
              <a:t>: ALWAYS write the algebraic model first, then convert that into code.</a:t>
            </a:r>
          </a:p>
          <a:p>
            <a:pPr lvl="2">
              <a:lnSpc>
                <a:spcPct val="150000"/>
              </a:lnSpc>
            </a:pPr>
            <a:r>
              <a:rPr lang="en-US" sz="1800" dirty="0">
                <a:sym typeface="Wingdings" panose="05000000000000000000" pitchFamily="2" charset="2"/>
              </a:rPr>
              <a:t>It’s easier to look at the concise math formulation than code</a:t>
            </a:r>
          </a:p>
          <a:p>
            <a:pPr lvl="2">
              <a:lnSpc>
                <a:spcPct val="150000"/>
              </a:lnSpc>
            </a:pPr>
            <a:r>
              <a:rPr lang="en-US" sz="1800" dirty="0">
                <a:sym typeface="Wingdings" panose="05000000000000000000" pitchFamily="2" charset="2"/>
              </a:rPr>
              <a:t>You can check the correctness of your formulation. Math model to code, then code to `.</a:t>
            </a:r>
            <a:r>
              <a:rPr lang="en-US" sz="1800" dirty="0" err="1">
                <a:sym typeface="Wingdings" panose="05000000000000000000" pitchFamily="2" charset="2"/>
              </a:rPr>
              <a:t>lp</a:t>
            </a:r>
            <a:r>
              <a:rPr lang="en-US" sz="1800" dirty="0">
                <a:sym typeface="Wingdings" panose="05000000000000000000" pitchFamily="2" charset="2"/>
              </a:rPr>
              <a:t>` file. Math model should look like `.</a:t>
            </a:r>
            <a:r>
              <a:rPr lang="en-US" sz="1800" dirty="0" err="1">
                <a:sym typeface="Wingdings" panose="05000000000000000000" pitchFamily="2" charset="2"/>
              </a:rPr>
              <a:t>lp</a:t>
            </a:r>
            <a:r>
              <a:rPr lang="en-US" sz="1800" dirty="0">
                <a:sym typeface="Wingdings" panose="05000000000000000000" pitchFamily="2" charset="2"/>
              </a:rPr>
              <a:t>` file.</a:t>
            </a:r>
          </a:p>
          <a:p>
            <a:pPr lvl="2">
              <a:lnSpc>
                <a:spcPct val="150000"/>
              </a:lnSpc>
            </a:pPr>
            <a:r>
              <a:rPr lang="en-US" sz="1800" dirty="0">
                <a:sym typeface="Wingdings" panose="05000000000000000000" pitchFamily="2" charset="2"/>
              </a:rPr>
              <a:t>It’s easier to share the model with others. Whether someone in your team or support team (if you’re using a commercial solver)</a:t>
            </a:r>
            <a:endParaRPr lang="en-US" sz="2200" dirty="0">
              <a:sym typeface="Wingdings" panose="05000000000000000000" pitchFamily="2" charset="2"/>
            </a:endParaRPr>
          </a:p>
          <a:p>
            <a:pPr lvl="1">
              <a:lnSpc>
                <a:spcPct val="150000"/>
              </a:lnSpc>
            </a:pPr>
            <a:r>
              <a:rPr lang="en-US" sz="2000" dirty="0">
                <a:sym typeface="Wingdings" panose="05000000000000000000" pitchFamily="2" charset="2"/>
              </a:rPr>
              <a:t>What if I know a feasible solution exists to the problem?</a:t>
            </a:r>
          </a:p>
          <a:p>
            <a:pPr lvl="2">
              <a:lnSpc>
                <a:spcPct val="150000"/>
              </a:lnSpc>
            </a:pPr>
            <a:r>
              <a:rPr lang="en-US" sz="1800" dirty="0">
                <a:sym typeface="Wingdings" panose="05000000000000000000" pitchFamily="2" charset="2"/>
              </a:rPr>
              <a:t>Then your model is not correct!  </a:t>
            </a:r>
            <a:r>
              <a:rPr lang="en-US" sz="1800" dirty="0">
                <a:solidFill>
                  <a:srgbClr val="00B050"/>
                </a:solidFill>
                <a:sym typeface="Wingdings" panose="05000000000000000000" pitchFamily="2" charset="2"/>
              </a:rPr>
              <a:t>We’ll talk about this more</a:t>
            </a:r>
          </a:p>
          <a:p>
            <a:pPr>
              <a:lnSpc>
                <a:spcPct val="150000"/>
              </a:lnSpc>
            </a:pPr>
            <a:r>
              <a:rPr lang="en-US" sz="2200" dirty="0"/>
              <a:t>More advanced troubleshooting techniques are available, primarily in commercial solvers. For example, there are functionalities to find some of the </a:t>
            </a:r>
            <a:r>
              <a:rPr lang="en-US" sz="2200" u="sng" dirty="0"/>
              <a:t>conflicting constraints</a:t>
            </a:r>
            <a:r>
              <a:rPr lang="en-US" sz="2200" dirty="0"/>
              <a:t> </a:t>
            </a:r>
            <a:r>
              <a:rPr lang="en-US" sz="2200" dirty="0">
                <a:sym typeface="Wingdings" panose="05000000000000000000" pitchFamily="2" charset="2"/>
              </a:rPr>
              <a:t> </a:t>
            </a:r>
            <a:r>
              <a:rPr lang="en-US" sz="2200" dirty="0">
                <a:solidFill>
                  <a:srgbClr val="00B050"/>
                </a:solidFill>
                <a:sym typeface="Wingdings" panose="05000000000000000000" pitchFamily="2" charset="2"/>
              </a:rPr>
              <a:t>Next slide</a:t>
            </a:r>
            <a:endParaRPr lang="en-US" sz="2200" dirty="0">
              <a:solidFill>
                <a:srgbClr val="00B050"/>
              </a:solidFill>
            </a:endParaRPr>
          </a:p>
        </p:txBody>
      </p:sp>
      <p:sp>
        <p:nvSpPr>
          <p:cNvPr id="2" name="Footer Placeholder 1">
            <a:extLst>
              <a:ext uri="{FF2B5EF4-FFF2-40B4-BE49-F238E27FC236}">
                <a16:creationId xmlns:a16="http://schemas.microsoft.com/office/drawing/2014/main" id="{B4704F3E-AC60-48AF-8E8D-DDC53134080C}"/>
              </a:ext>
            </a:extLst>
          </p:cNvPr>
          <p:cNvSpPr>
            <a:spLocks noGrp="1"/>
          </p:cNvSpPr>
          <p:nvPr>
            <p:ph type="ftr" sz="quarter" idx="15"/>
          </p:nvPr>
        </p:nvSpPr>
        <p:spPr/>
        <p:txBody>
          <a:bodyPr/>
          <a:lstStyle/>
          <a:p>
            <a:r>
              <a:rPr lang="en-US"/>
              <a:t>Copyright by Ehsan Khodabandeh, 2021</a:t>
            </a:r>
            <a:endParaRPr lang="en-US" dirty="0"/>
          </a:p>
        </p:txBody>
      </p:sp>
      <p:sp>
        <p:nvSpPr>
          <p:cNvPr id="3" name="Slide Number Placeholder 2">
            <a:extLst>
              <a:ext uri="{FF2B5EF4-FFF2-40B4-BE49-F238E27FC236}">
                <a16:creationId xmlns:a16="http://schemas.microsoft.com/office/drawing/2014/main" id="{50A1572C-1403-4779-9096-0F60B4AD9BD9}"/>
              </a:ext>
            </a:extLst>
          </p:cNvPr>
          <p:cNvSpPr>
            <a:spLocks noGrp="1"/>
          </p:cNvSpPr>
          <p:nvPr>
            <p:ph type="sldNum" sz="quarter" idx="16"/>
          </p:nvPr>
        </p:nvSpPr>
        <p:spPr/>
        <p:txBody>
          <a:bodyPr/>
          <a:lstStyle/>
          <a:p>
            <a:fld id="{74AB769F-B50A-4EDD-92F7-0F9859AD9198}" type="slidenum">
              <a:rPr lang="en-US" smtClean="0"/>
              <a:t>3</a:t>
            </a:fld>
            <a:endParaRPr lang="en-US"/>
          </a:p>
        </p:txBody>
      </p:sp>
    </p:spTree>
    <p:extLst>
      <p:ext uri="{BB962C8B-B14F-4D97-AF65-F5344CB8AC3E}">
        <p14:creationId xmlns:p14="http://schemas.microsoft.com/office/powerpoint/2010/main" val="13872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D025F7-3271-473E-86B4-E7DBBC75CAC7}"/>
              </a:ext>
            </a:extLst>
          </p:cNvPr>
          <p:cNvSpPr>
            <a:spLocks noGrp="1"/>
          </p:cNvSpPr>
          <p:nvPr>
            <p:ph type="title"/>
          </p:nvPr>
        </p:nvSpPr>
        <p:spPr>
          <a:xfrm>
            <a:off x="241672" y="221778"/>
            <a:ext cx="11689978" cy="803748"/>
          </a:xfrm>
        </p:spPr>
        <p:txBody>
          <a:bodyPr/>
          <a:lstStyle/>
          <a:p>
            <a:pPr algn="ctr"/>
            <a:r>
              <a:rPr lang="en-US" dirty="0"/>
              <a:t>Identifying the Problem: Infeasible Model</a:t>
            </a:r>
            <a:br>
              <a:rPr lang="en-US" dirty="0"/>
            </a:br>
            <a:r>
              <a:rPr lang="en-US" dirty="0"/>
              <a:t>Example in </a:t>
            </a:r>
            <a:r>
              <a:rPr lang="en-US" dirty="0" err="1"/>
              <a:t>Gurobi</a:t>
            </a:r>
            <a:endParaRPr lang="en-US" dirty="0"/>
          </a:p>
        </p:txBody>
      </p:sp>
      <p:sp>
        <p:nvSpPr>
          <p:cNvPr id="11" name="Content Placeholder 10">
            <a:extLst>
              <a:ext uri="{FF2B5EF4-FFF2-40B4-BE49-F238E27FC236}">
                <a16:creationId xmlns:a16="http://schemas.microsoft.com/office/drawing/2014/main" id="{62AB16B9-266C-4BCE-9823-F360C6032972}"/>
              </a:ext>
            </a:extLst>
          </p:cNvPr>
          <p:cNvSpPr>
            <a:spLocks noGrp="1"/>
          </p:cNvSpPr>
          <p:nvPr>
            <p:ph sz="quarter" idx="13"/>
          </p:nvPr>
        </p:nvSpPr>
        <p:spPr/>
        <p:txBody>
          <a:bodyPr/>
          <a:lstStyle/>
          <a:p>
            <a:pPr>
              <a:lnSpc>
                <a:spcPct val="150000"/>
              </a:lnSpc>
            </a:pPr>
            <a:r>
              <a:rPr lang="en-US" sz="2200" dirty="0"/>
              <a:t>Let’s revisit the branch &amp; band example. One of the branches gives us an infeasible solution (subproblem 4). </a:t>
            </a:r>
          </a:p>
          <a:p>
            <a:pPr>
              <a:lnSpc>
                <a:spcPct val="150000"/>
              </a:lnSpc>
            </a:pPr>
            <a:r>
              <a:rPr lang="en-US" sz="2200" dirty="0"/>
              <a:t>Here is the output we can get from </a:t>
            </a:r>
            <a:r>
              <a:rPr lang="en-US" sz="2200" dirty="0" err="1"/>
              <a:t>Gurobi</a:t>
            </a:r>
            <a:r>
              <a:rPr lang="en-US" sz="2200" dirty="0"/>
              <a:t> if we use its </a:t>
            </a:r>
            <a:r>
              <a:rPr lang="en-US" sz="2200" dirty="0" err="1">
                <a:hlinkClick r:id="rId2"/>
              </a:rPr>
              <a:t>ComputeIIS</a:t>
            </a:r>
            <a:r>
              <a:rPr lang="en-US" sz="2200" dirty="0"/>
              <a:t> functionality.</a:t>
            </a:r>
          </a:p>
          <a:p>
            <a:pPr lvl="1"/>
            <a:r>
              <a:rPr lang="en-US" dirty="0"/>
              <a:t>Irreducible Inconsistent Subsystem (IIS) or Irreducible Infeasible Subset: An IIS is a subset of the constraints and variable bounds with the following properties:</a:t>
            </a:r>
          </a:p>
          <a:p>
            <a:pPr lvl="2"/>
            <a:r>
              <a:rPr lang="en-US" dirty="0"/>
              <a:t>It is still infeasible, and</a:t>
            </a:r>
          </a:p>
          <a:p>
            <a:pPr lvl="2"/>
            <a:r>
              <a:rPr lang="en-US" dirty="0"/>
              <a:t>If a single constraint or bound is removed, the subsystem becomes feasible.</a:t>
            </a:r>
          </a:p>
          <a:p>
            <a:pPr lvl="1">
              <a:lnSpc>
                <a:spcPct val="150000"/>
              </a:lnSpc>
            </a:pPr>
            <a:endParaRPr lang="en-US" sz="2000" dirty="0"/>
          </a:p>
          <a:p>
            <a:pPr marL="0" indent="0">
              <a:lnSpc>
                <a:spcPct val="150000"/>
              </a:lnSpc>
              <a:buNone/>
            </a:pPr>
            <a:endParaRPr lang="en-US" sz="2200" dirty="0"/>
          </a:p>
        </p:txBody>
      </p:sp>
      <p:sp>
        <p:nvSpPr>
          <p:cNvPr id="5" name="TextBox 4">
            <a:extLst>
              <a:ext uri="{FF2B5EF4-FFF2-40B4-BE49-F238E27FC236}">
                <a16:creationId xmlns:a16="http://schemas.microsoft.com/office/drawing/2014/main" id="{3382C29E-1281-4327-BFA3-FC2FA5A8CDDE}"/>
              </a:ext>
            </a:extLst>
          </p:cNvPr>
          <p:cNvSpPr txBox="1"/>
          <p:nvPr/>
        </p:nvSpPr>
        <p:spPr>
          <a:xfrm>
            <a:off x="8419017" y="3958164"/>
            <a:ext cx="3126366"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latin typeface="Consolas" panose="020B0609020204030204" pitchFamily="49" charset="0"/>
              </a:rPr>
              <a:t>Maximize</a:t>
            </a:r>
          </a:p>
          <a:p>
            <a:r>
              <a:rPr lang="en-US" sz="1400" dirty="0">
                <a:latin typeface="Consolas" panose="020B0609020204030204" pitchFamily="49" charset="0"/>
              </a:rPr>
              <a:t> </a:t>
            </a:r>
          </a:p>
          <a:p>
            <a:r>
              <a:rPr lang="en-US" sz="1400" dirty="0">
                <a:latin typeface="Consolas" panose="020B0609020204030204" pitchFamily="49" charset="0"/>
              </a:rPr>
              <a:t>Subject To</a:t>
            </a:r>
          </a:p>
          <a:p>
            <a:r>
              <a:rPr lang="en-US" sz="1400" dirty="0">
                <a:latin typeface="Consolas" panose="020B0609020204030204" pitchFamily="49" charset="0"/>
              </a:rPr>
              <a:t> c1: 9 x1 + 5 x2 &lt;= 45</a:t>
            </a:r>
          </a:p>
          <a:p>
            <a:r>
              <a:rPr lang="en-US" sz="1400" dirty="0">
                <a:latin typeface="Consolas" panose="020B0609020204030204" pitchFamily="49" charset="0"/>
              </a:rPr>
              <a:t> sub2: x1 &gt;= 4</a:t>
            </a:r>
          </a:p>
          <a:p>
            <a:r>
              <a:rPr lang="en-US" sz="1400" dirty="0">
                <a:latin typeface="Consolas" panose="020B0609020204030204" pitchFamily="49" charset="0"/>
              </a:rPr>
              <a:t> sub4: x2 &gt;= 2</a:t>
            </a:r>
          </a:p>
          <a:p>
            <a:r>
              <a:rPr lang="en-US" sz="1400" dirty="0">
                <a:latin typeface="Consolas" panose="020B0609020204030204" pitchFamily="49" charset="0"/>
              </a:rPr>
              <a:t>Bounds</a:t>
            </a:r>
          </a:p>
          <a:p>
            <a:r>
              <a:rPr lang="en-US" sz="1400" dirty="0">
                <a:latin typeface="Consolas" panose="020B0609020204030204" pitchFamily="49" charset="0"/>
              </a:rPr>
              <a:t> x1 free</a:t>
            </a:r>
          </a:p>
          <a:p>
            <a:r>
              <a:rPr lang="en-US" sz="1400" dirty="0">
                <a:latin typeface="Consolas" panose="020B0609020204030204" pitchFamily="49" charset="0"/>
              </a:rPr>
              <a:t> x2 free</a:t>
            </a:r>
          </a:p>
          <a:p>
            <a:r>
              <a:rPr lang="en-US" sz="1400" dirty="0">
                <a:latin typeface="Consolas" panose="020B0609020204030204" pitchFamily="49" charset="0"/>
              </a:rPr>
              <a:t>End</a:t>
            </a:r>
          </a:p>
        </p:txBody>
      </p:sp>
      <p:sp>
        <p:nvSpPr>
          <p:cNvPr id="2" name="Footer Placeholder 1">
            <a:extLst>
              <a:ext uri="{FF2B5EF4-FFF2-40B4-BE49-F238E27FC236}">
                <a16:creationId xmlns:a16="http://schemas.microsoft.com/office/drawing/2014/main" id="{1622479F-516D-46E0-80BE-F104F0A37CD0}"/>
              </a:ext>
            </a:extLst>
          </p:cNvPr>
          <p:cNvSpPr>
            <a:spLocks noGrp="1"/>
          </p:cNvSpPr>
          <p:nvPr>
            <p:ph type="ftr" sz="quarter" idx="15"/>
          </p:nvPr>
        </p:nvSpPr>
        <p:spPr/>
        <p:txBody>
          <a:bodyPr/>
          <a:lstStyle/>
          <a:p>
            <a:r>
              <a:rPr lang="en-US"/>
              <a:t>Copyright by Ehsan Khodabandeh, 2021</a:t>
            </a:r>
            <a:endParaRPr lang="en-US" dirty="0"/>
          </a:p>
        </p:txBody>
      </p:sp>
      <p:sp>
        <p:nvSpPr>
          <p:cNvPr id="3" name="Slide Number Placeholder 2">
            <a:extLst>
              <a:ext uri="{FF2B5EF4-FFF2-40B4-BE49-F238E27FC236}">
                <a16:creationId xmlns:a16="http://schemas.microsoft.com/office/drawing/2014/main" id="{123567DD-A8E3-458F-89A6-D574E2DFA48D}"/>
              </a:ext>
            </a:extLst>
          </p:cNvPr>
          <p:cNvSpPr>
            <a:spLocks noGrp="1"/>
          </p:cNvSpPr>
          <p:nvPr>
            <p:ph type="sldNum" sz="quarter" idx="16"/>
          </p:nvPr>
        </p:nvSpPr>
        <p:spPr/>
        <p:txBody>
          <a:bodyPr/>
          <a:lstStyle/>
          <a:p>
            <a:fld id="{74AB769F-B50A-4EDD-92F7-0F9859AD9198}" type="slidenum">
              <a:rPr lang="en-US" smtClean="0"/>
              <a:t>4</a:t>
            </a:fld>
            <a:endParaRPr lang="en-US"/>
          </a:p>
        </p:txBody>
      </p:sp>
    </p:spTree>
    <p:extLst>
      <p:ext uri="{BB962C8B-B14F-4D97-AF65-F5344CB8AC3E}">
        <p14:creationId xmlns:p14="http://schemas.microsoft.com/office/powerpoint/2010/main" val="405166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D025F7-3271-473E-86B4-E7DBBC75CAC7}"/>
              </a:ext>
            </a:extLst>
          </p:cNvPr>
          <p:cNvSpPr>
            <a:spLocks noGrp="1"/>
          </p:cNvSpPr>
          <p:nvPr>
            <p:ph type="title"/>
          </p:nvPr>
        </p:nvSpPr>
        <p:spPr>
          <a:xfrm>
            <a:off x="241672" y="221778"/>
            <a:ext cx="11689978" cy="516339"/>
          </a:xfrm>
        </p:spPr>
        <p:txBody>
          <a:bodyPr/>
          <a:lstStyle/>
          <a:p>
            <a:pPr algn="ctr"/>
            <a:r>
              <a:rPr lang="en-US" dirty="0"/>
              <a:t>Identifying the Problem: Infeasible Model</a:t>
            </a:r>
          </a:p>
        </p:txBody>
      </p:sp>
      <p:sp>
        <p:nvSpPr>
          <p:cNvPr id="11" name="Content Placeholder 10">
            <a:extLst>
              <a:ext uri="{FF2B5EF4-FFF2-40B4-BE49-F238E27FC236}">
                <a16:creationId xmlns:a16="http://schemas.microsoft.com/office/drawing/2014/main" id="{62AB16B9-266C-4BCE-9823-F360C6032972}"/>
              </a:ext>
            </a:extLst>
          </p:cNvPr>
          <p:cNvSpPr>
            <a:spLocks noGrp="1"/>
          </p:cNvSpPr>
          <p:nvPr>
            <p:ph sz="quarter" idx="13"/>
          </p:nvPr>
        </p:nvSpPr>
        <p:spPr/>
        <p:txBody>
          <a:bodyPr>
            <a:normAutofit/>
          </a:bodyPr>
          <a:lstStyle/>
          <a:p>
            <a:pPr>
              <a:lnSpc>
                <a:spcPct val="150000"/>
              </a:lnSpc>
            </a:pPr>
            <a:r>
              <a:rPr lang="en-US" sz="2200" dirty="0">
                <a:sym typeface="Wingdings" panose="05000000000000000000" pitchFamily="2" charset="2"/>
              </a:rPr>
              <a:t>What if I know a feasible solution exists to the problem?</a:t>
            </a:r>
          </a:p>
          <a:p>
            <a:pPr lvl="1">
              <a:lnSpc>
                <a:spcPct val="150000"/>
              </a:lnSpc>
            </a:pPr>
            <a:r>
              <a:rPr lang="en-US" sz="2000" dirty="0">
                <a:sym typeface="Wingdings" panose="05000000000000000000" pitchFamily="2" charset="2"/>
              </a:rPr>
              <a:t>Then your model is not correct! </a:t>
            </a:r>
          </a:p>
          <a:p>
            <a:pPr>
              <a:lnSpc>
                <a:spcPct val="150000"/>
              </a:lnSpc>
            </a:pPr>
            <a:r>
              <a:rPr lang="en-US" sz="2200" dirty="0">
                <a:sym typeface="Wingdings" panose="05000000000000000000" pitchFamily="2" charset="2"/>
              </a:rPr>
              <a:t>To find out where you made a mistake…</a:t>
            </a:r>
          </a:p>
          <a:p>
            <a:pPr lvl="1">
              <a:lnSpc>
                <a:spcPct val="150000"/>
              </a:lnSpc>
            </a:pPr>
            <a:r>
              <a:rPr lang="en-US" sz="2000" dirty="0">
                <a:sym typeface="Wingdings" panose="05000000000000000000" pitchFamily="2" charset="2"/>
              </a:rPr>
              <a:t>Plug in the values of your feasible solution to your model. For example, assign the lower and upper bound of your variables to both be equal to the value of your feasible solution. Essentially, you’re fixing the value of the variables.</a:t>
            </a:r>
          </a:p>
          <a:p>
            <a:pPr lvl="1">
              <a:lnSpc>
                <a:spcPct val="150000"/>
              </a:lnSpc>
            </a:pPr>
            <a:r>
              <a:rPr lang="en-US" sz="2000" dirty="0">
                <a:sym typeface="Wingdings" panose="05000000000000000000" pitchFamily="2" charset="2"/>
              </a:rPr>
              <a:t>Solve the model with these values. You should still get an infeasible solution.</a:t>
            </a:r>
          </a:p>
          <a:p>
            <a:pPr lvl="1">
              <a:lnSpc>
                <a:spcPct val="150000"/>
              </a:lnSpc>
            </a:pPr>
            <a:r>
              <a:rPr lang="en-US" sz="2000" dirty="0">
                <a:sym typeface="Wingdings" panose="05000000000000000000" pitchFamily="2" charset="2"/>
              </a:rPr>
              <a:t>After the solve, ask the model to give you the </a:t>
            </a:r>
            <a:r>
              <a:rPr lang="en-US" sz="2000" u="sng" dirty="0">
                <a:sym typeface="Wingdings" panose="05000000000000000000" pitchFamily="2" charset="2"/>
              </a:rPr>
              <a:t>conflicting constraints</a:t>
            </a:r>
            <a:r>
              <a:rPr lang="en-US" sz="2000" dirty="0">
                <a:sym typeface="Wingdings" panose="05000000000000000000" pitchFamily="2" charset="2"/>
              </a:rPr>
              <a:t> or an </a:t>
            </a:r>
            <a:r>
              <a:rPr lang="en-US" sz="2000" u="sng" dirty="0">
                <a:sym typeface="Wingdings" panose="05000000000000000000" pitchFamily="2" charset="2"/>
              </a:rPr>
              <a:t>IIS model</a:t>
            </a:r>
            <a:r>
              <a:rPr lang="en-US" sz="2000" dirty="0">
                <a:sym typeface="Wingdings" panose="05000000000000000000" pitchFamily="2" charset="2"/>
              </a:rPr>
              <a:t> (you just learned how).</a:t>
            </a:r>
          </a:p>
        </p:txBody>
      </p:sp>
      <p:sp>
        <p:nvSpPr>
          <p:cNvPr id="2" name="Footer Placeholder 1">
            <a:extLst>
              <a:ext uri="{FF2B5EF4-FFF2-40B4-BE49-F238E27FC236}">
                <a16:creationId xmlns:a16="http://schemas.microsoft.com/office/drawing/2014/main" id="{B4704F3E-AC60-48AF-8E8D-DDC53134080C}"/>
              </a:ext>
            </a:extLst>
          </p:cNvPr>
          <p:cNvSpPr>
            <a:spLocks noGrp="1"/>
          </p:cNvSpPr>
          <p:nvPr>
            <p:ph type="ftr" sz="quarter" idx="15"/>
          </p:nvPr>
        </p:nvSpPr>
        <p:spPr/>
        <p:txBody>
          <a:bodyPr/>
          <a:lstStyle/>
          <a:p>
            <a:r>
              <a:rPr lang="en-US"/>
              <a:t>Copyright by Ehsan Khodabandeh, 2021</a:t>
            </a:r>
            <a:endParaRPr lang="en-US" dirty="0"/>
          </a:p>
        </p:txBody>
      </p:sp>
      <p:sp>
        <p:nvSpPr>
          <p:cNvPr id="3" name="Slide Number Placeholder 2">
            <a:extLst>
              <a:ext uri="{FF2B5EF4-FFF2-40B4-BE49-F238E27FC236}">
                <a16:creationId xmlns:a16="http://schemas.microsoft.com/office/drawing/2014/main" id="{50A1572C-1403-4779-9096-0F60B4AD9BD9}"/>
              </a:ext>
            </a:extLst>
          </p:cNvPr>
          <p:cNvSpPr>
            <a:spLocks noGrp="1"/>
          </p:cNvSpPr>
          <p:nvPr>
            <p:ph type="sldNum" sz="quarter" idx="16"/>
          </p:nvPr>
        </p:nvSpPr>
        <p:spPr/>
        <p:txBody>
          <a:bodyPr/>
          <a:lstStyle/>
          <a:p>
            <a:fld id="{74AB769F-B50A-4EDD-92F7-0F9859AD9198}" type="slidenum">
              <a:rPr lang="en-US" smtClean="0"/>
              <a:t>5</a:t>
            </a:fld>
            <a:endParaRPr lang="en-US"/>
          </a:p>
        </p:txBody>
      </p:sp>
    </p:spTree>
    <p:extLst>
      <p:ext uri="{BB962C8B-B14F-4D97-AF65-F5344CB8AC3E}">
        <p14:creationId xmlns:p14="http://schemas.microsoft.com/office/powerpoint/2010/main" val="77399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D025F7-3271-473E-86B4-E7DBBC75CAC7}"/>
              </a:ext>
            </a:extLst>
          </p:cNvPr>
          <p:cNvSpPr>
            <a:spLocks noGrp="1"/>
          </p:cNvSpPr>
          <p:nvPr>
            <p:ph type="title"/>
          </p:nvPr>
        </p:nvSpPr>
        <p:spPr>
          <a:xfrm>
            <a:off x="241672" y="221778"/>
            <a:ext cx="11689978" cy="516339"/>
          </a:xfrm>
        </p:spPr>
        <p:txBody>
          <a:bodyPr/>
          <a:lstStyle/>
          <a:p>
            <a:pPr algn="ctr"/>
            <a:r>
              <a:rPr lang="en-US" dirty="0"/>
              <a:t>Identifying the Problem: Infeasible Model</a:t>
            </a:r>
          </a:p>
        </p:txBody>
      </p:sp>
      <p:sp>
        <p:nvSpPr>
          <p:cNvPr id="11" name="Content Placeholder 10">
            <a:extLst>
              <a:ext uri="{FF2B5EF4-FFF2-40B4-BE49-F238E27FC236}">
                <a16:creationId xmlns:a16="http://schemas.microsoft.com/office/drawing/2014/main" id="{62AB16B9-266C-4BCE-9823-F360C6032972}"/>
              </a:ext>
            </a:extLst>
          </p:cNvPr>
          <p:cNvSpPr>
            <a:spLocks noGrp="1"/>
          </p:cNvSpPr>
          <p:nvPr>
            <p:ph sz="quarter" idx="13"/>
          </p:nvPr>
        </p:nvSpPr>
        <p:spPr/>
        <p:txBody>
          <a:bodyPr>
            <a:noAutofit/>
          </a:bodyPr>
          <a:lstStyle/>
          <a:p>
            <a:pPr>
              <a:lnSpc>
                <a:spcPct val="100000"/>
              </a:lnSpc>
            </a:pPr>
            <a:r>
              <a:rPr lang="en-US" sz="2200" dirty="0">
                <a:solidFill>
                  <a:srgbClr val="00B050"/>
                </a:solidFill>
              </a:rPr>
              <a:t>Use slack variables</a:t>
            </a:r>
          </a:p>
          <a:p>
            <a:pPr lvl="1">
              <a:lnSpc>
                <a:spcPct val="100000"/>
              </a:lnSpc>
            </a:pPr>
            <a:r>
              <a:rPr lang="en-US" sz="2000" dirty="0"/>
              <a:t>Add slack variables to your constraints. Then penalize their violations in your objective function. </a:t>
            </a:r>
          </a:p>
          <a:p>
            <a:pPr lvl="1">
              <a:lnSpc>
                <a:spcPct val="100000"/>
              </a:lnSpc>
            </a:pPr>
            <a:r>
              <a:rPr lang="en-US" sz="2000" dirty="0"/>
              <a:t>With this approach, you’re creating soft constraints as opposed to hard constraints. i.e., constraints can be violated but with a penalty. </a:t>
            </a:r>
          </a:p>
          <a:p>
            <a:pPr lvl="1">
              <a:lnSpc>
                <a:spcPct val="100000"/>
              </a:lnSpc>
            </a:pPr>
            <a:r>
              <a:rPr lang="en-US" sz="2000" dirty="0"/>
              <a:t>This approach can be very helpful in largely constrained models (i.e., so many different types of constraints) where identifying the set of conflicting constraints may not be an easy task.</a:t>
            </a:r>
          </a:p>
          <a:p>
            <a:pPr lvl="1">
              <a:lnSpc>
                <a:spcPct val="100000"/>
              </a:lnSpc>
            </a:pPr>
            <a:r>
              <a:rPr lang="en-US" sz="2000" dirty="0"/>
              <a:t>This often makes some economical sense. For example:</a:t>
            </a:r>
          </a:p>
          <a:p>
            <a:pPr lvl="2">
              <a:lnSpc>
                <a:spcPct val="100000"/>
              </a:lnSpc>
            </a:pPr>
            <a:r>
              <a:rPr lang="en-US" sz="1800" dirty="0"/>
              <a:t>Violation of labor resources can mean that you don’t have enough labor and you need to hire some temporary workers.</a:t>
            </a:r>
          </a:p>
          <a:p>
            <a:pPr lvl="2">
              <a:lnSpc>
                <a:spcPct val="100000"/>
              </a:lnSpc>
            </a:pPr>
            <a:r>
              <a:rPr lang="en-US" sz="1800" dirty="0"/>
              <a:t>Violation of capacity constraints can mean you need to rent extra space.</a:t>
            </a:r>
          </a:p>
          <a:p>
            <a:pPr lvl="2">
              <a:lnSpc>
                <a:spcPct val="100000"/>
              </a:lnSpc>
            </a:pPr>
            <a:r>
              <a:rPr lang="en-US" sz="1800" dirty="0"/>
              <a:t>Violation of production constraint can mean that you need to outsource some of your production</a:t>
            </a:r>
          </a:p>
          <a:p>
            <a:pPr lvl="2">
              <a:lnSpc>
                <a:spcPct val="100000"/>
              </a:lnSpc>
            </a:pPr>
            <a:r>
              <a:rPr lang="en-US" sz="1800" dirty="0"/>
              <a:t>…</a:t>
            </a:r>
          </a:p>
        </p:txBody>
      </p:sp>
      <p:sp>
        <p:nvSpPr>
          <p:cNvPr id="2" name="Footer Placeholder 1">
            <a:extLst>
              <a:ext uri="{FF2B5EF4-FFF2-40B4-BE49-F238E27FC236}">
                <a16:creationId xmlns:a16="http://schemas.microsoft.com/office/drawing/2014/main" id="{B4704F3E-AC60-48AF-8E8D-DDC53134080C}"/>
              </a:ext>
            </a:extLst>
          </p:cNvPr>
          <p:cNvSpPr>
            <a:spLocks noGrp="1"/>
          </p:cNvSpPr>
          <p:nvPr>
            <p:ph type="ftr" sz="quarter" idx="15"/>
          </p:nvPr>
        </p:nvSpPr>
        <p:spPr/>
        <p:txBody>
          <a:bodyPr/>
          <a:lstStyle/>
          <a:p>
            <a:r>
              <a:rPr lang="en-US"/>
              <a:t>Copyright by Ehsan Khodabandeh, 2021</a:t>
            </a:r>
            <a:endParaRPr lang="en-US" dirty="0"/>
          </a:p>
        </p:txBody>
      </p:sp>
      <p:sp>
        <p:nvSpPr>
          <p:cNvPr id="3" name="Slide Number Placeholder 2">
            <a:extLst>
              <a:ext uri="{FF2B5EF4-FFF2-40B4-BE49-F238E27FC236}">
                <a16:creationId xmlns:a16="http://schemas.microsoft.com/office/drawing/2014/main" id="{50A1572C-1403-4779-9096-0F60B4AD9BD9}"/>
              </a:ext>
            </a:extLst>
          </p:cNvPr>
          <p:cNvSpPr>
            <a:spLocks noGrp="1"/>
          </p:cNvSpPr>
          <p:nvPr>
            <p:ph type="sldNum" sz="quarter" idx="16"/>
          </p:nvPr>
        </p:nvSpPr>
        <p:spPr/>
        <p:txBody>
          <a:bodyPr/>
          <a:lstStyle/>
          <a:p>
            <a:fld id="{74AB769F-B50A-4EDD-92F7-0F9859AD9198}" type="slidenum">
              <a:rPr lang="en-US" smtClean="0"/>
              <a:t>6</a:t>
            </a:fld>
            <a:endParaRPr lang="en-US"/>
          </a:p>
        </p:txBody>
      </p:sp>
    </p:spTree>
    <p:extLst>
      <p:ext uri="{BB962C8B-B14F-4D97-AF65-F5344CB8AC3E}">
        <p14:creationId xmlns:p14="http://schemas.microsoft.com/office/powerpoint/2010/main" val="109261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D025F7-3271-473E-86B4-E7DBBC75CAC7}"/>
              </a:ext>
            </a:extLst>
          </p:cNvPr>
          <p:cNvSpPr>
            <a:spLocks noGrp="1"/>
          </p:cNvSpPr>
          <p:nvPr>
            <p:ph type="title"/>
          </p:nvPr>
        </p:nvSpPr>
        <p:spPr>
          <a:xfrm>
            <a:off x="241672" y="221778"/>
            <a:ext cx="11689978" cy="516339"/>
          </a:xfrm>
        </p:spPr>
        <p:txBody>
          <a:bodyPr/>
          <a:lstStyle/>
          <a:p>
            <a:pPr algn="ctr"/>
            <a:r>
              <a:rPr lang="en-US" dirty="0"/>
              <a:t>Identifying the Problem: Infeasible Model</a:t>
            </a:r>
          </a:p>
        </p:txBody>
      </p:sp>
      <p:sp>
        <p:nvSpPr>
          <p:cNvPr id="11" name="Content Placeholder 10">
            <a:extLst>
              <a:ext uri="{FF2B5EF4-FFF2-40B4-BE49-F238E27FC236}">
                <a16:creationId xmlns:a16="http://schemas.microsoft.com/office/drawing/2014/main" id="{62AB16B9-266C-4BCE-9823-F360C6032972}"/>
              </a:ext>
            </a:extLst>
          </p:cNvPr>
          <p:cNvSpPr>
            <a:spLocks noGrp="1"/>
          </p:cNvSpPr>
          <p:nvPr>
            <p:ph sz="quarter" idx="13"/>
          </p:nvPr>
        </p:nvSpPr>
        <p:spPr/>
        <p:txBody>
          <a:bodyPr>
            <a:noAutofit/>
          </a:bodyPr>
          <a:lstStyle/>
          <a:p>
            <a:pPr>
              <a:lnSpc>
                <a:spcPct val="100000"/>
              </a:lnSpc>
            </a:pPr>
            <a:r>
              <a:rPr lang="en-US" dirty="0"/>
              <a:t>Find a benchmark/baseline example that you know is true</a:t>
            </a:r>
          </a:p>
          <a:p>
            <a:pPr>
              <a:lnSpc>
                <a:spcPct val="100000"/>
              </a:lnSpc>
            </a:pPr>
            <a:endParaRPr lang="en-US" dirty="0"/>
          </a:p>
          <a:p>
            <a:pPr>
              <a:lnSpc>
                <a:spcPct val="100000"/>
              </a:lnSpc>
            </a:pPr>
            <a:r>
              <a:rPr lang="en-US" dirty="0"/>
              <a:t>I’m not even sure if my model is correct!</a:t>
            </a:r>
          </a:p>
          <a:p>
            <a:pPr lvl="1">
              <a:lnSpc>
                <a:spcPct val="100000"/>
              </a:lnSpc>
            </a:pPr>
            <a:r>
              <a:rPr lang="en-US" dirty="0"/>
              <a:t>Can you come up with a trivial solution? </a:t>
            </a:r>
          </a:p>
          <a:p>
            <a:pPr lvl="2">
              <a:lnSpc>
                <a:spcPct val="100000"/>
              </a:lnSpc>
            </a:pPr>
            <a:r>
              <a:rPr lang="en-US" dirty="0"/>
              <a:t>e.g., is your model valid (in real life) if all the variables are zero? How about your formulated model? Does it give you a valid solution if you set everything to zero?</a:t>
            </a:r>
          </a:p>
          <a:p>
            <a:pPr lvl="1">
              <a:lnSpc>
                <a:spcPct val="100000"/>
              </a:lnSpc>
            </a:pPr>
            <a:r>
              <a:rPr lang="en-US" dirty="0"/>
              <a:t>If you can’t easily find where the infeasibility is happening, start debugging your model one constraint at a time; i.e., have a controlled environment. Start with first set of constraints. If it behaves as you expected, activate the second sets of constraints and continue this process.</a:t>
            </a:r>
          </a:p>
          <a:p>
            <a:pPr lvl="2">
              <a:lnSpc>
                <a:spcPct val="100000"/>
              </a:lnSpc>
            </a:pPr>
            <a:r>
              <a:rPr lang="en-US" dirty="0"/>
              <a:t>This is laborious but you should have a good sense of what should happen if you activate/deactivate each constraint.</a:t>
            </a:r>
          </a:p>
          <a:p>
            <a:pPr marL="0" indent="0">
              <a:lnSpc>
                <a:spcPct val="100000"/>
              </a:lnSpc>
              <a:buNone/>
            </a:pPr>
            <a:endParaRPr lang="en-US" dirty="0">
              <a:solidFill>
                <a:srgbClr val="00B050"/>
              </a:solidFill>
            </a:endParaRPr>
          </a:p>
          <a:p>
            <a:pPr marL="0" indent="0">
              <a:lnSpc>
                <a:spcPct val="100000"/>
              </a:lnSpc>
              <a:buNone/>
            </a:pPr>
            <a:r>
              <a:rPr lang="en-US" dirty="0">
                <a:solidFill>
                  <a:srgbClr val="00B050"/>
                </a:solidFill>
              </a:rPr>
              <a:t>General Suggestion</a:t>
            </a:r>
          </a:p>
          <a:p>
            <a:pPr>
              <a:lnSpc>
                <a:spcPct val="100000"/>
              </a:lnSpc>
            </a:pPr>
            <a:r>
              <a:rPr lang="en-US" dirty="0"/>
              <a:t>Always have a small test case of your model. ALWAYS!</a:t>
            </a:r>
          </a:p>
        </p:txBody>
      </p:sp>
      <p:sp>
        <p:nvSpPr>
          <p:cNvPr id="2" name="Footer Placeholder 1">
            <a:extLst>
              <a:ext uri="{FF2B5EF4-FFF2-40B4-BE49-F238E27FC236}">
                <a16:creationId xmlns:a16="http://schemas.microsoft.com/office/drawing/2014/main" id="{B4704F3E-AC60-48AF-8E8D-DDC53134080C}"/>
              </a:ext>
            </a:extLst>
          </p:cNvPr>
          <p:cNvSpPr>
            <a:spLocks noGrp="1"/>
          </p:cNvSpPr>
          <p:nvPr>
            <p:ph type="ftr" sz="quarter" idx="15"/>
          </p:nvPr>
        </p:nvSpPr>
        <p:spPr/>
        <p:txBody>
          <a:bodyPr/>
          <a:lstStyle/>
          <a:p>
            <a:r>
              <a:rPr lang="en-US"/>
              <a:t>Copyright by Ehsan Khodabandeh, 2021</a:t>
            </a:r>
            <a:endParaRPr lang="en-US" dirty="0"/>
          </a:p>
        </p:txBody>
      </p:sp>
      <p:sp>
        <p:nvSpPr>
          <p:cNvPr id="3" name="Slide Number Placeholder 2">
            <a:extLst>
              <a:ext uri="{FF2B5EF4-FFF2-40B4-BE49-F238E27FC236}">
                <a16:creationId xmlns:a16="http://schemas.microsoft.com/office/drawing/2014/main" id="{50A1572C-1403-4779-9096-0F60B4AD9BD9}"/>
              </a:ext>
            </a:extLst>
          </p:cNvPr>
          <p:cNvSpPr>
            <a:spLocks noGrp="1"/>
          </p:cNvSpPr>
          <p:nvPr>
            <p:ph type="sldNum" sz="quarter" idx="16"/>
          </p:nvPr>
        </p:nvSpPr>
        <p:spPr/>
        <p:txBody>
          <a:bodyPr/>
          <a:lstStyle/>
          <a:p>
            <a:fld id="{74AB769F-B50A-4EDD-92F7-0F9859AD9198}" type="slidenum">
              <a:rPr lang="en-US" smtClean="0"/>
              <a:t>7</a:t>
            </a:fld>
            <a:endParaRPr lang="en-US"/>
          </a:p>
        </p:txBody>
      </p:sp>
    </p:spTree>
    <p:extLst>
      <p:ext uri="{BB962C8B-B14F-4D97-AF65-F5344CB8AC3E}">
        <p14:creationId xmlns:p14="http://schemas.microsoft.com/office/powerpoint/2010/main" val="129860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D025F7-3271-473E-86B4-E7DBBC75CAC7}"/>
              </a:ext>
            </a:extLst>
          </p:cNvPr>
          <p:cNvSpPr>
            <a:spLocks noGrp="1"/>
          </p:cNvSpPr>
          <p:nvPr>
            <p:ph type="title"/>
          </p:nvPr>
        </p:nvSpPr>
        <p:spPr>
          <a:xfrm>
            <a:off x="241672" y="205214"/>
            <a:ext cx="11689978" cy="516339"/>
          </a:xfrm>
        </p:spPr>
        <p:txBody>
          <a:bodyPr/>
          <a:lstStyle/>
          <a:p>
            <a:pPr algn="ctr"/>
            <a:r>
              <a:rPr lang="en-US" dirty="0"/>
              <a:t>Identifying the Problem: Long Run Time</a:t>
            </a:r>
          </a:p>
        </p:txBody>
      </p:sp>
      <p:sp>
        <p:nvSpPr>
          <p:cNvPr id="11" name="Content Placeholder 10">
            <a:extLst>
              <a:ext uri="{FF2B5EF4-FFF2-40B4-BE49-F238E27FC236}">
                <a16:creationId xmlns:a16="http://schemas.microsoft.com/office/drawing/2014/main" id="{62AB16B9-266C-4BCE-9823-F360C6032972}"/>
              </a:ext>
            </a:extLst>
          </p:cNvPr>
          <p:cNvSpPr>
            <a:spLocks noGrp="1"/>
          </p:cNvSpPr>
          <p:nvPr>
            <p:ph sz="quarter" idx="13"/>
          </p:nvPr>
        </p:nvSpPr>
        <p:spPr/>
        <p:txBody>
          <a:bodyPr>
            <a:normAutofit fontScale="77500" lnSpcReduction="20000"/>
          </a:bodyPr>
          <a:lstStyle/>
          <a:p>
            <a:pPr>
              <a:lnSpc>
                <a:spcPct val="150000"/>
              </a:lnSpc>
            </a:pPr>
            <a:r>
              <a:rPr lang="en-US" dirty="0"/>
              <a:t>Do you have an IP or MIP model?</a:t>
            </a:r>
          </a:p>
          <a:p>
            <a:pPr>
              <a:lnSpc>
                <a:spcPct val="150000"/>
              </a:lnSpc>
            </a:pPr>
            <a:r>
              <a:rPr lang="en-US" dirty="0"/>
              <a:t>Are you using an open-source solver such as CBC or a commercial solver such as </a:t>
            </a:r>
            <a:r>
              <a:rPr lang="en-US" dirty="0" err="1"/>
              <a:t>Gurobi</a:t>
            </a:r>
            <a:r>
              <a:rPr lang="en-US" dirty="0"/>
              <a:t>/CPLEX/XPRESS?</a:t>
            </a:r>
          </a:p>
          <a:p>
            <a:pPr>
              <a:lnSpc>
                <a:spcPct val="150000"/>
              </a:lnSpc>
            </a:pPr>
            <a:r>
              <a:rPr lang="en-US" dirty="0"/>
              <a:t>Looking at the log, where do you see the bottleneck? Do you see a quick drop in the optimality gap (or MIP gap) and then not much improvement or very slow convergence?</a:t>
            </a:r>
          </a:p>
          <a:p>
            <a:pPr lvl="1">
              <a:lnSpc>
                <a:spcPct val="150000"/>
              </a:lnSpc>
            </a:pPr>
            <a:r>
              <a:rPr lang="en-US" dirty="0"/>
              <a:t>Can you increase the optimality gap?</a:t>
            </a:r>
          </a:p>
          <a:p>
            <a:pPr>
              <a:lnSpc>
                <a:spcPct val="150000"/>
              </a:lnSpc>
            </a:pPr>
            <a:r>
              <a:rPr lang="en-US" dirty="0"/>
              <a:t>Do you see the solver struggling to find a good solution or slow in finding an initial feasible solution?</a:t>
            </a:r>
          </a:p>
          <a:p>
            <a:pPr lvl="1">
              <a:lnSpc>
                <a:spcPct val="150000"/>
              </a:lnSpc>
            </a:pPr>
            <a:r>
              <a:rPr lang="en-US" dirty="0"/>
              <a:t>Can you find a feasible solution to your problem easily and feed that to the solver (</a:t>
            </a:r>
            <a:r>
              <a:rPr lang="en-US" dirty="0">
                <a:hlinkClick r:id="rId2"/>
              </a:rPr>
              <a:t>MIP start</a:t>
            </a:r>
            <a:r>
              <a:rPr lang="en-US" dirty="0"/>
              <a:t> or warm start)?</a:t>
            </a:r>
          </a:p>
          <a:p>
            <a:pPr lvl="1">
              <a:lnSpc>
                <a:spcPct val="150000"/>
              </a:lnSpc>
            </a:pPr>
            <a:r>
              <a:rPr lang="en-US" dirty="0"/>
              <a:t>This is beyond the scope of this class but it’s good to know this option exists so you can learn about it.</a:t>
            </a:r>
          </a:p>
          <a:p>
            <a:pPr>
              <a:lnSpc>
                <a:spcPct val="150000"/>
              </a:lnSpc>
            </a:pPr>
            <a:r>
              <a:rPr lang="en-US" dirty="0"/>
              <a:t>More advanced troubleshooting techniques are available, primarily in commercial solvers but those are out of scope of this class.</a:t>
            </a:r>
          </a:p>
          <a:p>
            <a:pPr>
              <a:lnSpc>
                <a:spcPct val="150000"/>
              </a:lnSpc>
            </a:pPr>
            <a:r>
              <a:rPr lang="en-US" dirty="0"/>
              <a:t>When in doubt, google it. </a:t>
            </a:r>
          </a:p>
          <a:p>
            <a:pPr lvl="1">
              <a:lnSpc>
                <a:spcPct val="150000"/>
              </a:lnSpc>
            </a:pPr>
            <a:r>
              <a:rPr lang="en-US" dirty="0"/>
              <a:t>There is also a Stack Exchange website for optimization called Operations Research (OR) stack exchange: </a:t>
            </a:r>
            <a:r>
              <a:rPr lang="en-US" dirty="0">
                <a:hlinkClick r:id="rId3"/>
              </a:rPr>
              <a:t>https://or.stackexchange.com/</a:t>
            </a:r>
            <a:r>
              <a:rPr lang="en-US" dirty="0"/>
              <a:t> </a:t>
            </a:r>
          </a:p>
          <a:p>
            <a:pPr>
              <a:lnSpc>
                <a:spcPct val="150000"/>
              </a:lnSpc>
            </a:pPr>
            <a:r>
              <a:rPr lang="en-US" dirty="0"/>
              <a:t>Worse comes to worst (and if you have access to a commercial solver), email their support.</a:t>
            </a:r>
            <a:endParaRPr lang="en-US" sz="2000" dirty="0"/>
          </a:p>
        </p:txBody>
      </p:sp>
      <p:sp>
        <p:nvSpPr>
          <p:cNvPr id="3" name="Footer Placeholder 2">
            <a:extLst>
              <a:ext uri="{FF2B5EF4-FFF2-40B4-BE49-F238E27FC236}">
                <a16:creationId xmlns:a16="http://schemas.microsoft.com/office/drawing/2014/main" id="{AC00CF28-8851-4F50-A50A-39D0C596AC3A}"/>
              </a:ext>
            </a:extLst>
          </p:cNvPr>
          <p:cNvSpPr>
            <a:spLocks noGrp="1"/>
          </p:cNvSpPr>
          <p:nvPr>
            <p:ph type="ftr" sz="quarter" idx="15"/>
          </p:nvPr>
        </p:nvSpPr>
        <p:spPr/>
        <p:txBody>
          <a:bodyPr/>
          <a:lstStyle/>
          <a:p>
            <a:r>
              <a:rPr lang="en-US"/>
              <a:t>Copyright by Ehsan Khodabandeh, 2021</a:t>
            </a:r>
            <a:endParaRPr lang="en-US" dirty="0"/>
          </a:p>
        </p:txBody>
      </p:sp>
      <p:sp>
        <p:nvSpPr>
          <p:cNvPr id="4" name="Slide Number Placeholder 3">
            <a:extLst>
              <a:ext uri="{FF2B5EF4-FFF2-40B4-BE49-F238E27FC236}">
                <a16:creationId xmlns:a16="http://schemas.microsoft.com/office/drawing/2014/main" id="{18BB0257-44E1-47DB-BA66-8DE26F4D1A36}"/>
              </a:ext>
            </a:extLst>
          </p:cNvPr>
          <p:cNvSpPr>
            <a:spLocks noGrp="1"/>
          </p:cNvSpPr>
          <p:nvPr>
            <p:ph type="sldNum" sz="quarter" idx="16"/>
          </p:nvPr>
        </p:nvSpPr>
        <p:spPr/>
        <p:txBody>
          <a:bodyPr/>
          <a:lstStyle/>
          <a:p>
            <a:fld id="{74AB769F-B50A-4EDD-92F7-0F9859AD9198}" type="slidenum">
              <a:rPr lang="en-US" smtClean="0"/>
              <a:t>8</a:t>
            </a:fld>
            <a:endParaRPr lang="en-US"/>
          </a:p>
        </p:txBody>
      </p:sp>
    </p:spTree>
    <p:extLst>
      <p:ext uri="{BB962C8B-B14F-4D97-AF65-F5344CB8AC3E}">
        <p14:creationId xmlns:p14="http://schemas.microsoft.com/office/powerpoint/2010/main" val="138365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1036</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Consolas</vt:lpstr>
      <vt:lpstr>Tahoma</vt:lpstr>
      <vt:lpstr>Wingdings</vt:lpstr>
      <vt:lpstr>Office Theme</vt:lpstr>
      <vt:lpstr>Troubleshooting  Optimization Models</vt:lpstr>
      <vt:lpstr>Identifying the Problem</vt:lpstr>
      <vt:lpstr>Identifying the Problem: Infeasible Model</vt:lpstr>
      <vt:lpstr>Identifying the Problem: Infeasible Model Example in Gurobi</vt:lpstr>
      <vt:lpstr>Identifying the Problem: Infeasible Model</vt:lpstr>
      <vt:lpstr>Identifying the Problem: Infeasible Model</vt:lpstr>
      <vt:lpstr>Identifying the Problem: Infeasible Model</vt:lpstr>
      <vt:lpstr>Identifying the Problem: Long Run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Troubleshooting  Optimization Models</dc:title>
  <dc:creator>Ehsan Khodabandeh</dc:creator>
  <cp:lastModifiedBy>Ehsan Khodabandeh</cp:lastModifiedBy>
  <cp:revision>25</cp:revision>
  <dcterms:created xsi:type="dcterms:W3CDTF">2021-11-06T20:37:29Z</dcterms:created>
  <dcterms:modified xsi:type="dcterms:W3CDTF">2023-11-06T14:43:51Z</dcterms:modified>
</cp:coreProperties>
</file>