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1402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A67C-42B3-5831-3475-3783BBB6B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3192C-7E75-F0EA-F7CE-B4113EAEF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BCCDF-9BC5-ED6F-434C-5300D311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CDB8-C373-4477-9F2D-121F2E244D2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D020-97E4-867D-3067-4F5F9915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70268-CDA0-25F5-E748-7A198A8B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ADA8-0128-452B-93C9-40D375DD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5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0322-7A4C-C9B8-1142-97CB3D9D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98861-9B27-8A02-70DB-5FC2E65E1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A4759-0192-E100-461F-163DC15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CDB8-C373-4477-9F2D-121F2E244D2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69B8-9435-19F9-0702-56432567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3B192-7BB1-C110-2BD4-236BED77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ADA8-0128-452B-93C9-40D375DD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4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C948DE-5D3E-71E4-8914-DB5261986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BBF50-9A8A-C08E-7374-8ECE89470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7B98E-1E16-F54C-FF61-F8879248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CDB8-C373-4477-9F2D-121F2E244D2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73A25-4987-BAD3-C7EE-F2EE041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6FA26-EADE-DA7F-8E3E-2E57500D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ADA8-0128-452B-93C9-40D375DD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8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3B4C-BA2F-66CD-CB1A-F7BF1826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FC46-0A9C-342C-7433-14CEEABEC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5FCE6-08EA-6692-4019-6D72B15F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CDB8-C373-4477-9F2D-121F2E244D2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32AB3-919B-6775-2E2B-8673B05A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5431D-CBB0-467A-3724-9C01D3AC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ADA8-0128-452B-93C9-40D375DD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4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C8F0-13F7-07D0-62FD-14A3B2D3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692AD-131F-BC9B-1495-DC15AEF7C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26A78-EE2D-3A66-C19B-DEB16D16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CDB8-C373-4477-9F2D-121F2E244D2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4EED3-3048-1A50-37DF-C38A1CB6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7C19D-802E-E1C5-9550-0BADC2D4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ADA8-0128-452B-93C9-40D375DD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2D91-0CF5-0906-6125-435A740F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D066F-39ED-E4DF-6065-4758BCCC7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0F4FE-CB84-489A-FCC3-D6C8387DB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F8375-C342-312B-BB42-EA4CA5A2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CDB8-C373-4477-9F2D-121F2E244D2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CF140-D134-F22F-9075-9B103F79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72772-6528-5206-CE1E-7287B25C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ADA8-0128-452B-93C9-40D375DD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7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5421-6156-0D01-4E22-8AEE75FB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0A052-1A70-DDD5-146C-19570A720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16D41-E5BE-118A-FC08-60C2A2DE2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217CC-920D-F327-9A65-0EC478C32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078FA-F822-5232-BE7F-B5EB6B836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ECF44-37EE-F62D-CEA5-8AD92459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CDB8-C373-4477-9F2D-121F2E244D2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E9478-2BEE-6E35-0257-20C2C687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9B173-D629-200B-10C9-501A3A30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ADA8-0128-452B-93C9-40D375DD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6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B959-0BC3-81C2-E3E9-246B4E0D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8F219-FAD5-791A-0E90-A7EE204E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CDB8-C373-4477-9F2D-121F2E244D2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FB087-E1E6-DFE0-5026-FD6677FF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74B00-FA39-1568-6990-28F78530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ADA8-0128-452B-93C9-40D375DD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3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6FFAD-1E63-51A3-74A1-414EBB8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CDB8-C373-4477-9F2D-121F2E244D2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7493F9-42E0-DE10-4290-1190331E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03493-48C3-6C04-4880-FDE45F25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ADA8-0128-452B-93C9-40D375DD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6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41F4-1EEF-2943-B525-32B3C796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408A2-4A65-570A-4450-98F50FD9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E3279-3687-6D82-E69F-764D6E156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F8E25-CDDB-D182-5872-1FE1794E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CDB8-C373-4477-9F2D-121F2E244D2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9EC59-2038-ABCF-36E7-D6B3CD04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12F88-A81C-1D58-1311-2E5E2909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ADA8-0128-452B-93C9-40D375DD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3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99E1-5F55-ECE7-12AB-9C837CDF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3A63E-5D6A-8C5C-0C90-8288B40D2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2B7F9-E953-DC62-96A4-18276CA42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1C6A5-8381-D7FD-7B48-04650B80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CDB8-C373-4477-9F2D-121F2E244D2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DCD1F-28A8-BC7F-3B7A-6E331949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6AC19-FE9C-82E9-5653-96D2F39E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ADA8-0128-452B-93C9-40D375DD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38B3C-0D09-CFAD-6EDE-E8557D40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41252-91A2-0F52-3943-F2D2E50DE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9CED5-DB27-79E5-8283-D72398E9E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ACDB8-C373-4477-9F2D-121F2E244D2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C4ACD-B416-2A17-AA62-ADF2C3FB8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F2517-0CEF-29DA-AB3B-7D425DB78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FADA8-0128-452B-93C9-40D375DD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AB97-0BB2-AD74-B06F-43A8936DA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CEO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C9DD1-EDC8-FEEA-A44B-F09E55821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4: Ishu Kalra, Sam Swain, </a:t>
            </a:r>
            <a:r>
              <a:rPr lang="en-US" dirty="0" err="1"/>
              <a:t>Siche</a:t>
            </a:r>
            <a:r>
              <a:rPr lang="en-US" dirty="0"/>
              <a:t> Chen, </a:t>
            </a:r>
            <a:r>
              <a:rPr lang="en-US" dirty="0" err="1"/>
              <a:t>Yiqing</a:t>
            </a:r>
            <a:r>
              <a:rPr lang="en-US" dirty="0"/>
              <a:t> Cheng</a:t>
            </a:r>
          </a:p>
          <a:p>
            <a:endParaRPr lang="en-US" dirty="0"/>
          </a:p>
          <a:p>
            <a:r>
              <a:rPr lang="en-US" dirty="0"/>
              <a:t>Homework 04</a:t>
            </a:r>
          </a:p>
        </p:txBody>
      </p:sp>
    </p:spTree>
    <p:extLst>
      <p:ext uri="{BB962C8B-B14F-4D97-AF65-F5344CB8AC3E}">
        <p14:creationId xmlns:p14="http://schemas.microsoft.com/office/powerpoint/2010/main" val="143167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F61C-CDDD-8056-EC88-D0D89436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F26D4-20C7-3C16-B833-9155B1291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u="sng" dirty="0"/>
              <a:t>Production and Quality:</a:t>
            </a:r>
          </a:p>
          <a:p>
            <a:r>
              <a:rPr lang="en-US" sz="1200" dirty="0"/>
              <a:t>Each plant can make two products.</a:t>
            </a:r>
          </a:p>
          <a:p>
            <a:r>
              <a:rPr lang="en-US" sz="1200" dirty="0"/>
              <a:t>There's no defective product. Every item produced by the plant and sent to the warehouse is sellable.</a:t>
            </a:r>
          </a:p>
          <a:p>
            <a:pPr marL="0" indent="0">
              <a:buNone/>
            </a:pPr>
            <a:r>
              <a:rPr lang="en-US" sz="1200" b="1" u="sng" dirty="0"/>
              <a:t>External Factors and Variabilities:</a:t>
            </a:r>
          </a:p>
          <a:p>
            <a:r>
              <a:rPr lang="en-US" sz="1200" dirty="0"/>
              <a:t>No consideration of external factors like natural disasters.</a:t>
            </a:r>
          </a:p>
          <a:p>
            <a:r>
              <a:rPr lang="en-US" sz="1200" dirty="0"/>
              <a:t>Economies of scale do not apply here.</a:t>
            </a:r>
          </a:p>
          <a:p>
            <a:pPr marL="0" indent="0">
              <a:buNone/>
            </a:pPr>
            <a:r>
              <a:rPr lang="en-US" sz="1200" b="1" u="sng" dirty="0"/>
              <a:t>Labor and Costs:</a:t>
            </a:r>
            <a:endParaRPr lang="en-US" sz="1200" dirty="0"/>
          </a:p>
          <a:p>
            <a:r>
              <a:rPr lang="en-US" sz="1200" dirty="0"/>
              <a:t>Labor costs and availability are consistent across all plants.</a:t>
            </a:r>
          </a:p>
          <a:p>
            <a:r>
              <a:rPr lang="en-US" sz="1200" dirty="0"/>
              <a:t>There is a consistent transportation cost per unit from each plant to the warehouse.</a:t>
            </a:r>
          </a:p>
          <a:p>
            <a:pPr marL="0" indent="0">
              <a:buNone/>
            </a:pPr>
            <a:r>
              <a:rPr lang="en-US" sz="1200" b="1" u="sng" dirty="0"/>
              <a:t>Product and Stock Management:</a:t>
            </a:r>
            <a:endParaRPr lang="en-US" sz="1200" dirty="0"/>
          </a:p>
          <a:p>
            <a:r>
              <a:rPr lang="en-US" sz="1200" dirty="0"/>
              <a:t>Products do not have an expiration date or a limited shelf life.</a:t>
            </a:r>
          </a:p>
          <a:p>
            <a:r>
              <a:rPr lang="en-US" sz="1200" dirty="0"/>
              <a:t>The warehouse will never run out of stock for any product, implying that production and transportation are always on time.</a:t>
            </a:r>
          </a:p>
          <a:p>
            <a:pPr marL="0" indent="0">
              <a:buNone/>
            </a:pPr>
            <a:r>
              <a:rPr lang="en-US" sz="1200" b="1" u="sng" dirty="0"/>
              <a:t>Demand and Distribution:</a:t>
            </a:r>
            <a:endParaRPr lang="en-US" sz="1200" dirty="0"/>
          </a:p>
          <a:p>
            <a:r>
              <a:rPr lang="en-US" sz="1200" dirty="0"/>
              <a:t>The demand for each product at the warehouse is known and constant over the time horizon being considered.</a:t>
            </a:r>
          </a:p>
          <a:p>
            <a:r>
              <a:rPr lang="en-US" sz="1200" dirty="0"/>
              <a:t>Routes are all the same difficulty.</a:t>
            </a:r>
          </a:p>
        </p:txBody>
      </p:sp>
    </p:spTree>
    <p:extLst>
      <p:ext uri="{BB962C8B-B14F-4D97-AF65-F5344CB8AC3E}">
        <p14:creationId xmlns:p14="http://schemas.microsoft.com/office/powerpoint/2010/main" val="265724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F61C-CDDD-8056-EC88-D0D89436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8B33F53-CB25-B539-782D-D38B0B2A3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131800"/>
              </p:ext>
            </p:extLst>
          </p:nvPr>
        </p:nvGraphicFramePr>
        <p:xfrm>
          <a:off x="838200" y="2088018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405904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223770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51932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205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Demand to Wh.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892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Baltimore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63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59442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3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Louisville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530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AF19F77-22C6-53E5-3F88-CF8F66811B6C}"/>
              </a:ext>
            </a:extLst>
          </p:cNvPr>
          <p:cNvSpPr txBox="1"/>
          <p:nvPr/>
        </p:nvSpPr>
        <p:spPr>
          <a:xfrm>
            <a:off x="838200" y="396870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cost for this set up is </a:t>
            </a:r>
            <a:r>
              <a:rPr lang="en-US" b="1" dirty="0"/>
              <a:t>$129,650,848.01</a:t>
            </a:r>
            <a:r>
              <a:rPr lang="en-US" dirty="0"/>
              <a:t>.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07507-5CD4-AD14-1049-C1672362113D}"/>
              </a:ext>
            </a:extLst>
          </p:cNvPr>
          <p:cNvSpPr txBox="1"/>
          <p:nvPr/>
        </p:nvSpPr>
        <p:spPr>
          <a:xfrm>
            <a:off x="7834125" y="3968708"/>
            <a:ext cx="3519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Relatively low demand on the west coast can result in extra space that can be used for Chinese imports.</a:t>
            </a:r>
          </a:p>
        </p:txBody>
      </p:sp>
    </p:spTree>
    <p:extLst>
      <p:ext uri="{BB962C8B-B14F-4D97-AF65-F5344CB8AC3E}">
        <p14:creationId xmlns:p14="http://schemas.microsoft.com/office/powerpoint/2010/main" val="214708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68C2-1277-3EAC-1F61-6A677A16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927AD-12E2-16B8-E3DE-ABDAA9A76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Strategic Location in Long Beach:</a:t>
            </a:r>
            <a:endParaRPr lang="en-US" dirty="0"/>
          </a:p>
          <a:p>
            <a:r>
              <a:rPr lang="en-US" dirty="0"/>
              <a:t>Close to major import docks, reducing inbound transportation and shipping costs.</a:t>
            </a:r>
          </a:p>
          <a:p>
            <a:r>
              <a:rPr lang="en-US" dirty="0"/>
              <a:t>Near key customer areas, making deliveries faster and cheaper.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Cost Savings: </a:t>
            </a:r>
          </a:p>
          <a:p>
            <a:r>
              <a:rPr lang="en-US" dirty="0"/>
              <a:t>The chosen locations will significantly reduce our shipping and storage costs.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Efficiency:</a:t>
            </a:r>
            <a:endParaRPr lang="en-US" dirty="0"/>
          </a:p>
          <a:p>
            <a:r>
              <a:rPr lang="en-US" dirty="0"/>
              <a:t>Locations are strategically close to our production plants, reducing internal transportation costs.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Data-Driven:</a:t>
            </a:r>
            <a:endParaRPr lang="en-US" dirty="0"/>
          </a:p>
          <a:p>
            <a:r>
              <a:rPr lang="en-US" dirty="0"/>
              <a:t>This strategy is backed by rigorous analysis, ensuring it's a sound business decision.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Future-Proof:</a:t>
            </a:r>
            <a:endParaRPr lang="en-US" dirty="0"/>
          </a:p>
          <a:p>
            <a:r>
              <a:rPr lang="en-US" dirty="0"/>
              <a:t>The model can be updated as our business grows and evolves.</a:t>
            </a:r>
          </a:p>
        </p:txBody>
      </p:sp>
    </p:spTree>
    <p:extLst>
      <p:ext uri="{BB962C8B-B14F-4D97-AF65-F5344CB8AC3E}">
        <p14:creationId xmlns:p14="http://schemas.microsoft.com/office/powerpoint/2010/main" val="2597566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316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CEO Recommendations</vt:lpstr>
      <vt:lpstr>Assumptions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CEO Recommendations</dc:title>
  <dc:creator>Sam Swain</dc:creator>
  <cp:lastModifiedBy>Sam Swain</cp:lastModifiedBy>
  <cp:revision>1</cp:revision>
  <dcterms:created xsi:type="dcterms:W3CDTF">2023-10-22T21:30:16Z</dcterms:created>
  <dcterms:modified xsi:type="dcterms:W3CDTF">2023-10-22T22:58:36Z</dcterms:modified>
</cp:coreProperties>
</file>