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61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69"/>
    <p:restoredTop sz="96327"/>
  </p:normalViewPr>
  <p:slideViewPr>
    <p:cSldViewPr snapToGrid="0">
      <p:cViewPr varScale="1">
        <p:scale>
          <a:sx n="81" d="100"/>
          <a:sy n="81" d="100"/>
        </p:scale>
        <p:origin x="216" y="2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4/11/23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11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361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78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537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999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503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4/11/23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213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340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4/11/23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208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347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501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829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F5B015-02CF-0BDE-C1F2-D6B695FF20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500" dirty="0"/>
              <a:t>ANN with SKlearn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BCC129E-86F2-A06C-2CEF-7E6283C3CE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Lab 1&amp;2</a:t>
            </a:r>
          </a:p>
          <a:p>
            <a:r>
              <a:rPr lang="en-US" dirty="0"/>
              <a:t>Timo Wang</a:t>
            </a:r>
          </a:p>
        </p:txBody>
      </p:sp>
    </p:spTree>
    <p:extLst>
      <p:ext uri="{BB962C8B-B14F-4D97-AF65-F5344CB8AC3E}">
        <p14:creationId xmlns:p14="http://schemas.microsoft.com/office/powerpoint/2010/main" val="2932944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93EBDD3D-6CEA-3FC7-B611-308587072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Artificial Neural Networks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49CC480D-1CEC-0EF6-1592-9FE6DE6D3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Artificial Neural Networks (ANNs) are a type of machine learning model that are inspired by the structure and function of the human brain.</a:t>
            </a:r>
          </a:p>
          <a:p>
            <a:r>
              <a:rPr lang="en-US" dirty="0"/>
              <a:t>ANNs are composed of layers of interconnected neurons, each of which performs a mathematical operation on its inputs and produces an output.</a:t>
            </a:r>
          </a:p>
          <a:p>
            <a:r>
              <a:rPr lang="en-US" dirty="0"/>
              <a:t>ANNs can be trained using backpropagation, a technique that involves propagating errors backwards through the network to update the weights.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244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1196D9-1E8B-31B8-8E60-F0C0B825E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Activation Functions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0DD2BEB-0F00-4CD4-E821-C5E760080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Activation functions are used in ANNs to introduce non-linearity in the output of each neuron</a:t>
            </a:r>
          </a:p>
          <a:p>
            <a:r>
              <a:rPr lang="en-US" dirty="0"/>
              <a:t>Popular activation functions include the step function, sigmoid function, hyperbolic tangent (tanh) function, Rectified Linear Unit (</a:t>
            </a:r>
            <a:r>
              <a:rPr lang="en-US" dirty="0" err="1"/>
              <a:t>ReLU</a:t>
            </a:r>
            <a:r>
              <a:rPr lang="en-US" dirty="0"/>
              <a:t>) function, and </a:t>
            </a:r>
            <a:r>
              <a:rPr lang="en-US" dirty="0" err="1"/>
              <a:t>Softmax</a:t>
            </a:r>
            <a:r>
              <a:rPr lang="en-US" dirty="0"/>
              <a:t> function.</a:t>
            </a:r>
          </a:p>
          <a:p>
            <a:r>
              <a:rPr lang="en-US" dirty="0"/>
              <a:t>The choice of activation function can have a significant impact on the performance of a neural network.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358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D578B4-0DAB-0216-637D-AA28FFB8B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Exercise 1</a:t>
            </a:r>
            <a:br>
              <a:rPr lang="en-US" dirty="0"/>
            </a:br>
            <a:r>
              <a:rPr lang="en-US" dirty="0"/>
              <a:t>Comparing Activation Functions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3916A56A-9846-1A80-A164-9527897DA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AutoNum type="arabicPeriod"/>
            </a:pPr>
            <a:r>
              <a:rPr lang="en-US" dirty="0"/>
              <a:t>Import required libraries</a:t>
            </a:r>
          </a:p>
          <a:p>
            <a:pPr marL="342900" indent="-342900">
              <a:buFont typeface="Wingdings" panose="05000000000000000000" pitchFamily="2" charset="2"/>
              <a:buAutoNum type="arabicPeriod"/>
            </a:pPr>
            <a:r>
              <a:rPr lang="en-US" dirty="0"/>
              <a:t>Load the Wine dataset and split it into training and test sets</a:t>
            </a:r>
          </a:p>
          <a:p>
            <a:pPr marL="342900" indent="-342900">
              <a:buFont typeface="Wingdings" panose="05000000000000000000" pitchFamily="2" charset="2"/>
              <a:buAutoNum type="arabicPeriod"/>
            </a:pPr>
            <a:r>
              <a:rPr lang="en-US" dirty="0"/>
              <a:t>Define a function to train and evaluate a neural network with a specific activation function</a:t>
            </a:r>
          </a:p>
          <a:p>
            <a:pPr marL="342900" indent="-342900">
              <a:buFont typeface="Wingdings" panose="05000000000000000000" pitchFamily="2" charset="2"/>
              <a:buAutoNum type="arabicPeriod"/>
            </a:pPr>
            <a:r>
              <a:rPr lang="en-US" dirty="0"/>
              <a:t>Train and evaluate neural networks with different activation functions</a:t>
            </a:r>
          </a:p>
          <a:p>
            <a:pPr marL="342900" indent="-342900">
              <a:buFont typeface="Wingdings" panose="05000000000000000000" pitchFamily="2" charset="2"/>
              <a:buAutoNum type="arabicPeriod"/>
            </a:pPr>
            <a:r>
              <a:rPr lang="en-US" dirty="0"/>
              <a:t>Compare the performance of different activation functions by analyzing the test accuracy values</a:t>
            </a:r>
          </a:p>
        </p:txBody>
      </p:sp>
    </p:spTree>
    <p:extLst>
      <p:ext uri="{BB962C8B-B14F-4D97-AF65-F5344CB8AC3E}">
        <p14:creationId xmlns:p14="http://schemas.microsoft.com/office/powerpoint/2010/main" val="3939868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D578B4-0DAB-0216-637D-AA28FFB8B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Exercise 2</a:t>
            </a:r>
            <a:br>
              <a:rPr lang="en-US" dirty="0"/>
            </a:br>
            <a:r>
              <a:rPr lang="en-US" dirty="0"/>
              <a:t>Hyperparameter Tuning</a:t>
            </a:r>
          </a:p>
        </p:txBody>
      </p:sp>
      <p:sp>
        <p:nvSpPr>
          <p:cNvPr id="15" name="Inhaltsplatzhalter 14">
            <a:extLst>
              <a:ext uri="{FF2B5EF4-FFF2-40B4-BE49-F238E27FC236}">
                <a16:creationId xmlns:a16="http://schemas.microsoft.com/office/drawing/2014/main" id="{DE1CBC54-E2FE-7584-AEE4-2663E9671F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 dirty="0"/>
              <a:t>Import required libraries</a:t>
            </a:r>
          </a:p>
          <a:p>
            <a:pPr marL="342900" indent="-342900">
              <a:buAutoNum type="arabicPeriod"/>
            </a:pPr>
            <a:r>
              <a:rPr lang="en-US" dirty="0"/>
              <a:t>Load the Wine dataset and split it into training and test sets</a:t>
            </a:r>
          </a:p>
          <a:p>
            <a:pPr marL="342900" indent="-342900">
              <a:buAutoNum type="arabicPeriod"/>
            </a:pPr>
            <a:r>
              <a:rPr lang="en-US" dirty="0"/>
              <a:t>Define the hyperparameter search space</a:t>
            </a:r>
          </a:p>
          <a:p>
            <a:pPr marL="342900" indent="-342900">
              <a:buAutoNum type="arabicPeriod"/>
            </a:pPr>
            <a:r>
              <a:rPr lang="en-US" dirty="0"/>
              <a:t>Create a </a:t>
            </a:r>
            <a:r>
              <a:rPr lang="en-US" dirty="0" err="1"/>
              <a:t>MLPClassifier</a:t>
            </a:r>
            <a:r>
              <a:rPr lang="en-US" dirty="0"/>
              <a:t> instance and a </a:t>
            </a:r>
            <a:r>
              <a:rPr lang="en-US" dirty="0" err="1"/>
              <a:t>GridSearchCV</a:t>
            </a:r>
            <a:r>
              <a:rPr lang="en-US" dirty="0"/>
              <a:t> instance with the hyperparameter search space</a:t>
            </a:r>
          </a:p>
          <a:p>
            <a:pPr marL="342900" indent="-342900">
              <a:buAutoNum type="arabicPeriod"/>
            </a:pPr>
            <a:r>
              <a:rPr lang="en-US" dirty="0"/>
              <a:t>Perform the grid search on the training set</a:t>
            </a:r>
          </a:p>
          <a:p>
            <a:pPr marL="342900" indent="-342900">
              <a:buAutoNum type="arabicPeriod"/>
            </a:pPr>
            <a:r>
              <a:rPr lang="en-US" dirty="0"/>
              <a:t>Print the best hyperparameters and the corresponding test accuracy</a:t>
            </a:r>
          </a:p>
        </p:txBody>
      </p:sp>
    </p:spTree>
    <p:extLst>
      <p:ext uri="{BB962C8B-B14F-4D97-AF65-F5344CB8AC3E}">
        <p14:creationId xmlns:p14="http://schemas.microsoft.com/office/powerpoint/2010/main" val="1955829253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Violet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C0CB9708-C445-4049-9D7F-4C8684E69AF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{9A8DD157-7944-CF45-BC27-1434A282FA9E}tf16401369</Template>
  <TotalTime>0</TotalTime>
  <Words>260</Words>
  <Application>Microsoft Macintosh PowerPoint</Application>
  <PresentationFormat>Breitbild</PresentationFormat>
  <Paragraphs>24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Calibri Light</vt:lpstr>
      <vt:lpstr>Rockwell</vt:lpstr>
      <vt:lpstr>Wingdings</vt:lpstr>
      <vt:lpstr>Atlas</vt:lpstr>
      <vt:lpstr>ANN with SKlearn</vt:lpstr>
      <vt:lpstr>Artificial Neural Networks</vt:lpstr>
      <vt:lpstr>Activation Functions</vt:lpstr>
      <vt:lpstr>Exercise 1 Comparing Activation Functions</vt:lpstr>
      <vt:lpstr>Exercise 2 Hyperparameter Tuning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Timo Wang</dc:creator>
  <cp:lastModifiedBy>Wang, Ning3</cp:lastModifiedBy>
  <cp:revision>29</cp:revision>
  <dcterms:created xsi:type="dcterms:W3CDTF">2023-03-29T18:18:09Z</dcterms:created>
  <dcterms:modified xsi:type="dcterms:W3CDTF">2023-04-11T23:34:51Z</dcterms:modified>
</cp:coreProperties>
</file>