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504b91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504b91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2504b91c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2504b91c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3136197" y="-304560"/>
            <a:ext cx="18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 Page 1">
  <p:cSld name="Separator Pag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 Page 2">
  <p:cSld name="Separator Pag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0" y="1542060"/>
            <a:ext cx="91440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3">
  <p:cSld name="Master 3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6">
            <a:alphaModFix/>
          </a:blip>
          <a:srcRect r="24998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gistutorials.com/en/docs/3/performing_spatial_joi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qgistutorials.com/en/docs/3/performing_spatial_queri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Data Pt 2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Elliot Gardner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2 May 2023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 dirty="0"/>
              <a:t>Spatial Analysis Queries</a:t>
            </a:r>
            <a:endParaRPr dirty="0"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Analysis Queries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Performing Spatial Joins (QGIS3) — QGIS Tutorials and Tips</a:t>
            </a:r>
            <a:endParaRPr lang="en-US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Performing Spatial Queries (QGIS3) — QGIS Tutorials and Tips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38</Words>
  <Application>Microsoft Office PowerPoint</Application>
  <PresentationFormat>On-screen Show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Spatial Data Pt 2</vt:lpstr>
      <vt:lpstr>Agenda</vt:lpstr>
      <vt:lpstr>Spatial Analysis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Data Pt 2</dc:title>
  <cp:lastModifiedBy>Elliot Gardner</cp:lastModifiedBy>
  <cp:revision>1</cp:revision>
  <dcterms:modified xsi:type="dcterms:W3CDTF">2023-05-02T14:09:46Z</dcterms:modified>
</cp:coreProperties>
</file>