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W Graphic">
            <a:extLst>
              <a:ext uri="{FF2B5EF4-FFF2-40B4-BE49-F238E27FC236}">
                <a16:creationId xmlns:a16="http://schemas.microsoft.com/office/drawing/2014/main" xmlns="" id="{3EDC3A73-56FF-4EE1-B2E3-32710900D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9"/>
            <a:ext cx="12192000" cy="682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Graphic</dc:title>
  <dc:creator/>
  <cp:lastModifiedBy>Sam Swain</cp:lastModifiedBy>
  <cp:revision>2</cp:revision>
  <dcterms:created xsi:type="dcterms:W3CDTF">2023-02-21T05:08:49Z</dcterms:created>
  <dcterms:modified xsi:type="dcterms:W3CDTF">2023-02-21T05:09:53Z</dcterms:modified>
</cp:coreProperties>
</file>