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88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66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749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04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174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172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375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9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74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0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25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7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09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6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79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6FDA53-C910-4045-854C-5EA9D3EA2C25}" type="datetimeFigureOut">
              <a:rPr lang="zh-TW" altLang="en-US" smtClean="0"/>
              <a:t>2017/6/8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6FC99-A4B5-4125-B36E-A5E27F4DA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21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動作遊戲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410429072</a:t>
            </a:r>
            <a:r>
              <a:rPr lang="zh-TW" altLang="en-US" dirty="0" smtClean="0"/>
              <a:t>蔡杰憲</a:t>
            </a:r>
            <a:endParaRPr lang="en-US" altLang="zh-TW" dirty="0" smtClean="0"/>
          </a:p>
          <a:p>
            <a:r>
              <a:rPr lang="en-US" altLang="zh-TW" dirty="0" smtClean="0"/>
              <a:t>410416647</a:t>
            </a:r>
            <a:r>
              <a:rPr lang="zh-TW" altLang="en-US" dirty="0" smtClean="0"/>
              <a:t>李岳勳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802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1603915" cy="73515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主角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532" y="982133"/>
            <a:ext cx="6634285" cy="5001428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295402" y="2721437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前後左右移動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跳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摔落平台會重新開始遊戲</a:t>
            </a:r>
            <a:endParaRPr lang="en-US" altLang="zh-TW" sz="3600" dirty="0"/>
          </a:p>
          <a:p>
            <a:pPr algn="l"/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23094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514598" cy="72692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場景全圖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704" y="1709057"/>
            <a:ext cx="10561905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6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352798" cy="1107925"/>
          </a:xfrm>
        </p:spPr>
        <p:txBody>
          <a:bodyPr/>
          <a:lstStyle/>
          <a:p>
            <a:r>
              <a:rPr lang="zh-TW" altLang="en-US" dirty="0" smtClean="0"/>
              <a:t>移動式平台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982" y="2616257"/>
            <a:ext cx="6499186" cy="3283800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295402" y="2648923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水平</a:t>
            </a:r>
            <a:r>
              <a:rPr lang="en-US" altLang="zh-TW" sz="3600" dirty="0" smtClean="0"/>
              <a:t>/</a:t>
            </a:r>
            <a:r>
              <a:rPr lang="zh-TW" altLang="en-US" sz="3600" dirty="0" smtClean="0"/>
              <a:t>垂直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移動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66565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3" y="982132"/>
            <a:ext cx="2525484" cy="944639"/>
          </a:xfrm>
        </p:spPr>
        <p:txBody>
          <a:bodyPr/>
          <a:lstStyle/>
          <a:p>
            <a:r>
              <a:rPr lang="zh-TW" altLang="en-US" dirty="0" smtClean="0"/>
              <a:t>傳送平台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952" y="1926771"/>
            <a:ext cx="4469133" cy="4168517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295402" y="2648923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傳送到對應的平台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2125570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3026227" cy="1129696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收集物</a:t>
            </a:r>
            <a:r>
              <a:rPr lang="en-US" altLang="zh-TW" dirty="0" smtClean="0"/>
              <a:t>:</a:t>
            </a:r>
            <a:r>
              <a:rPr lang="zh-TW" altLang="en-US" dirty="0" smtClean="0"/>
              <a:t>金幣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86" y="1948543"/>
            <a:ext cx="3461657" cy="3805180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1295402" y="2721437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旋轉</a:t>
            </a:r>
            <a:endParaRPr lang="en-US" altLang="zh-TW" sz="3600" dirty="0" smtClean="0"/>
          </a:p>
          <a:p>
            <a:pPr algn="l"/>
            <a:r>
              <a:rPr lang="zh-TW" altLang="en-US" sz="3600" dirty="0" smtClean="0"/>
              <a:t>主角碰到得分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69592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3" y="982133"/>
            <a:ext cx="2122712" cy="1064381"/>
          </a:xfrm>
        </p:spPr>
        <p:txBody>
          <a:bodyPr/>
          <a:lstStyle/>
          <a:p>
            <a:r>
              <a:rPr lang="zh-TW" altLang="en-US" dirty="0" smtClean="0"/>
              <a:t>終點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828" y="2190362"/>
            <a:ext cx="6585743" cy="3773083"/>
          </a:xfr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1110345" y="2487593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結束遊戲並計算分</a:t>
            </a:r>
            <a:r>
              <a:rPr lang="zh-TW" altLang="en-US" sz="3600" dirty="0"/>
              <a:t>數</a:t>
            </a:r>
            <a:endParaRPr lang="en-US" altLang="zh-TW" sz="3600" dirty="0" smtClean="0"/>
          </a:p>
        </p:txBody>
      </p:sp>
    </p:spTree>
    <p:extLst>
      <p:ext uri="{BB962C8B-B14F-4D97-AF65-F5344CB8AC3E}">
        <p14:creationId xmlns:p14="http://schemas.microsoft.com/office/powerpoint/2010/main" val="1305980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2634341" cy="11079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結算畫面</a:t>
            </a:r>
            <a:endParaRPr lang="zh-TW" altLang="en-US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903516" y="2687274"/>
            <a:ext cx="3026227" cy="31786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TW" altLang="en-US" sz="3600" dirty="0" smtClean="0"/>
              <a:t>特點</a:t>
            </a:r>
            <a:r>
              <a:rPr lang="en-US" altLang="zh-TW" sz="3600" dirty="0" smtClean="0"/>
              <a:t>:</a:t>
            </a:r>
          </a:p>
          <a:p>
            <a:pPr algn="l"/>
            <a:r>
              <a:rPr lang="zh-TW" altLang="en-US" sz="3600" dirty="0" smtClean="0"/>
              <a:t>顯示分數</a:t>
            </a:r>
            <a:endParaRPr lang="en-US" altLang="zh-TW" sz="3600" dirty="0" smtClean="0"/>
          </a:p>
          <a:p>
            <a:pPr algn="l"/>
            <a:r>
              <a:rPr lang="zh-TW" altLang="en-US" sz="3600" smtClean="0"/>
              <a:t>回到開始畫</a:t>
            </a:r>
            <a:r>
              <a:rPr lang="zh-TW" altLang="en-US" sz="3600"/>
              <a:t>面</a:t>
            </a:r>
            <a:endParaRPr lang="en-US" altLang="zh-TW" sz="3600" dirty="0" smtClean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323" y="2580989"/>
            <a:ext cx="7919791" cy="3547667"/>
          </a:xfrm>
        </p:spPr>
      </p:pic>
    </p:spTree>
    <p:extLst>
      <p:ext uri="{BB962C8B-B14F-4D97-AF65-F5344CB8AC3E}">
        <p14:creationId xmlns:p14="http://schemas.microsoft.com/office/powerpoint/2010/main" val="3151651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70</Words>
  <Application>Microsoft Office PowerPoint</Application>
  <PresentationFormat>寬螢幕</PresentationFormat>
  <Paragraphs>27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新細明體</vt:lpstr>
      <vt:lpstr>Arial</vt:lpstr>
      <vt:lpstr>Garamond</vt:lpstr>
      <vt:lpstr>有機</vt:lpstr>
      <vt:lpstr>動作遊戲</vt:lpstr>
      <vt:lpstr>主角</vt:lpstr>
      <vt:lpstr>場景全圖</vt:lpstr>
      <vt:lpstr>移動式平台</vt:lpstr>
      <vt:lpstr>傳送平台</vt:lpstr>
      <vt:lpstr>收集物:金幣</vt:lpstr>
      <vt:lpstr>終點</vt:lpstr>
      <vt:lpstr>結算畫面</vt:lpstr>
    </vt:vector>
  </TitlesOfParts>
  <Company>PU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動作遊戲</dc:title>
  <dc:creator>Windows 使用者</dc:creator>
  <cp:lastModifiedBy>Windows 使用者</cp:lastModifiedBy>
  <cp:revision>7</cp:revision>
  <dcterms:created xsi:type="dcterms:W3CDTF">2017-06-08T08:21:45Z</dcterms:created>
  <dcterms:modified xsi:type="dcterms:W3CDTF">2017-06-08T10:07:34Z</dcterms:modified>
</cp:coreProperties>
</file>