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62" r:id="rId5"/>
    <p:sldId id="263" r:id="rId6"/>
    <p:sldId id="265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88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66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749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042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174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172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375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89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74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05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25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74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5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59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09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16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79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6FDA53-C910-4045-854C-5EA9D3EA2C25}" type="datetimeFigureOut">
              <a:rPr lang="zh-TW" altLang="en-US" smtClean="0"/>
              <a:t>2017/6/9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21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sweety/final_exam" TargetMode="External"/><Relationship Id="rId2" Type="http://schemas.openxmlformats.org/officeDocument/2006/relationships/hyperlink" Target="https://drive.google.com/open?id=0B47lF4gxY4c8ODM4cFRjM2kzV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動作遊戲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410416647</a:t>
            </a:r>
            <a:r>
              <a:rPr lang="zh-TW" altLang="en-US" dirty="0" smtClean="0"/>
              <a:t>李岳勳</a:t>
            </a:r>
            <a:endParaRPr lang="en-US" altLang="zh-TW" dirty="0" smtClean="0"/>
          </a:p>
          <a:p>
            <a:r>
              <a:rPr lang="en-US" altLang="zh-TW" dirty="0" smtClean="0"/>
              <a:t>(410429072</a:t>
            </a:r>
            <a:r>
              <a:rPr lang="zh-TW" altLang="en-US" dirty="0"/>
              <a:t>蔡杰</a:t>
            </a:r>
            <a:r>
              <a:rPr lang="zh-TW" altLang="en-US" dirty="0" smtClean="0"/>
              <a:t>憲</a:t>
            </a:r>
            <a:r>
              <a:rPr lang="en-US" altLang="zh-TW" smtClean="0"/>
              <a:t>)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802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1603915" cy="735155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主角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532" y="982133"/>
            <a:ext cx="6634285" cy="5001428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1295402" y="2721437"/>
            <a:ext cx="3026227" cy="31786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sz="3600" dirty="0" smtClean="0"/>
              <a:t>特點</a:t>
            </a:r>
            <a:r>
              <a:rPr lang="en-US" altLang="zh-TW" sz="3600" dirty="0" smtClean="0"/>
              <a:t>:</a:t>
            </a:r>
          </a:p>
          <a:p>
            <a:pPr algn="l"/>
            <a:r>
              <a:rPr lang="zh-TW" altLang="en-US" sz="3600" dirty="0" smtClean="0"/>
              <a:t>前後左右移動</a:t>
            </a:r>
            <a:endParaRPr lang="en-US" altLang="zh-TW" sz="3600" dirty="0" smtClean="0"/>
          </a:p>
          <a:p>
            <a:pPr algn="l"/>
            <a:r>
              <a:rPr lang="zh-TW" altLang="en-US" sz="3600" dirty="0" smtClean="0"/>
              <a:t>跳</a:t>
            </a:r>
            <a:endParaRPr lang="en-US" altLang="zh-TW" sz="3600" dirty="0" smtClean="0"/>
          </a:p>
          <a:p>
            <a:pPr algn="l"/>
            <a:r>
              <a:rPr lang="zh-TW" altLang="en-US" sz="3600" dirty="0" smtClean="0"/>
              <a:t>動畫控</a:t>
            </a:r>
            <a:r>
              <a:rPr lang="zh-TW" altLang="en-US" sz="3600" dirty="0"/>
              <a:t>制</a:t>
            </a: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223094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2514598" cy="726925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場景全圖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04" y="1709057"/>
            <a:ext cx="10561905" cy="4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6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352798" cy="1107925"/>
          </a:xfrm>
        </p:spPr>
        <p:txBody>
          <a:bodyPr/>
          <a:lstStyle/>
          <a:p>
            <a:r>
              <a:rPr lang="zh-TW" altLang="en-US" dirty="0" smtClean="0"/>
              <a:t>移動式平台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82" y="2616257"/>
            <a:ext cx="6499186" cy="3283800"/>
          </a:xfr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1295402" y="2648923"/>
            <a:ext cx="3026227" cy="31786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sz="3600" dirty="0" smtClean="0"/>
              <a:t>特點</a:t>
            </a:r>
            <a:r>
              <a:rPr lang="en-US" altLang="zh-TW" sz="3600" dirty="0" smtClean="0"/>
              <a:t>:</a:t>
            </a:r>
          </a:p>
          <a:p>
            <a:pPr algn="l"/>
            <a:r>
              <a:rPr lang="zh-TW" altLang="en-US" sz="3600" dirty="0" smtClean="0"/>
              <a:t>水平</a:t>
            </a:r>
            <a:r>
              <a:rPr lang="en-US" altLang="zh-TW" sz="3600" dirty="0" smtClean="0"/>
              <a:t>/</a:t>
            </a:r>
            <a:r>
              <a:rPr lang="zh-TW" altLang="en-US" sz="3600" dirty="0" smtClean="0"/>
              <a:t>垂直</a:t>
            </a:r>
            <a:endParaRPr lang="en-US" altLang="zh-TW" sz="3600" dirty="0" smtClean="0"/>
          </a:p>
          <a:p>
            <a:pPr algn="l"/>
            <a:r>
              <a:rPr lang="zh-TW" altLang="en-US" sz="3600" dirty="0" smtClean="0"/>
              <a:t>移動</a:t>
            </a: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66565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3" y="982132"/>
            <a:ext cx="2525484" cy="944639"/>
          </a:xfrm>
        </p:spPr>
        <p:txBody>
          <a:bodyPr/>
          <a:lstStyle/>
          <a:p>
            <a:r>
              <a:rPr lang="zh-TW" altLang="en-US" dirty="0" smtClean="0"/>
              <a:t>傳送平台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52" y="1926771"/>
            <a:ext cx="4469133" cy="4168517"/>
          </a:xfr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1295402" y="2648923"/>
            <a:ext cx="3026227" cy="31786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sz="3600" dirty="0" smtClean="0"/>
              <a:t>特點</a:t>
            </a:r>
            <a:r>
              <a:rPr lang="en-US" altLang="zh-TW" sz="3600" dirty="0" smtClean="0"/>
              <a:t>:</a:t>
            </a:r>
          </a:p>
          <a:p>
            <a:pPr algn="l"/>
            <a:r>
              <a:rPr lang="zh-TW" altLang="en-US" sz="3600" dirty="0" smtClean="0"/>
              <a:t>傳送到對應的平台</a:t>
            </a: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212557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drive.google.com/open?id=0B47lF4gxY4c8ODM4cFRjM2kzVlE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github.com/samsweety/final_exam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上限</a:t>
            </a:r>
            <a:r>
              <a:rPr lang="en-US" altLang="zh-TW" dirty="0" smtClean="0"/>
              <a:t>100MB</a:t>
            </a:r>
            <a:r>
              <a:rPr lang="zh-TW" altLang="en-US" dirty="0" smtClean="0"/>
              <a:t> 部份檔案超過故以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雲端代替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8630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108</TotalTime>
  <Words>60</Words>
  <Application>Microsoft Office PowerPoint</Application>
  <PresentationFormat>寬螢幕</PresentationFormat>
  <Paragraphs>20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Garamond</vt:lpstr>
      <vt:lpstr>有機</vt:lpstr>
      <vt:lpstr>動作遊戲</vt:lpstr>
      <vt:lpstr>主角</vt:lpstr>
      <vt:lpstr>場景全圖</vt:lpstr>
      <vt:lpstr>移動式平台</vt:lpstr>
      <vt:lpstr>傳送平台</vt:lpstr>
      <vt:lpstr>檔案</vt:lpstr>
    </vt:vector>
  </TitlesOfParts>
  <Company>PU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動作遊戲</dc:title>
  <dc:creator>Windows 使用者</dc:creator>
  <cp:lastModifiedBy>Windows 使用者</cp:lastModifiedBy>
  <cp:revision>10</cp:revision>
  <dcterms:created xsi:type="dcterms:W3CDTF">2017-06-08T08:21:45Z</dcterms:created>
  <dcterms:modified xsi:type="dcterms:W3CDTF">2017-06-09T01:42:04Z</dcterms:modified>
</cp:coreProperties>
</file>