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64" r:id="rId5"/>
    <p:sldId id="265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8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66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4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4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174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17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7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9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4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5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09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6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7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sweety/final_exam" TargetMode="External"/><Relationship Id="rId2" Type="http://schemas.openxmlformats.org/officeDocument/2006/relationships/hyperlink" Target="https://drive.google.com/open?id=0B47lF4gxY4c8ODM4cFRjM2kzV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動作遊戲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410429072</a:t>
            </a:r>
            <a:r>
              <a:rPr lang="zh-TW" altLang="en-US" dirty="0" smtClean="0"/>
              <a:t>蔡杰憲</a:t>
            </a:r>
            <a:endParaRPr lang="en-US" altLang="zh-TW" dirty="0" smtClean="0"/>
          </a:p>
          <a:p>
            <a:r>
              <a:rPr lang="en-US" altLang="zh-TW" dirty="0" smtClean="0"/>
              <a:t>(410416647</a:t>
            </a:r>
            <a:r>
              <a:rPr lang="zh-TW" altLang="en-US" dirty="0" smtClean="0"/>
              <a:t>李岳勳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02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1603915" cy="73515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主角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32" y="982133"/>
            <a:ext cx="6634285" cy="500142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295402" y="2721437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摔</a:t>
            </a:r>
            <a:r>
              <a:rPr lang="zh-TW" altLang="en-US" sz="3600" dirty="0" smtClean="0"/>
              <a:t>落平台會重新開始</a:t>
            </a:r>
            <a:r>
              <a:rPr lang="zh-TW" altLang="en-US" sz="3600" dirty="0" smtClean="0"/>
              <a:t>遊戲</a:t>
            </a:r>
            <a:endParaRPr lang="en-US" altLang="zh-TW" sz="3600" dirty="0" smtClean="0"/>
          </a:p>
          <a:p>
            <a:pPr algn="l"/>
            <a:endParaRPr lang="en-US" altLang="zh-TW" sz="3600" dirty="0"/>
          </a:p>
          <a:p>
            <a:pPr algn="l"/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23094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3026227" cy="112969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收集物</a:t>
            </a:r>
            <a:r>
              <a:rPr lang="en-US" altLang="zh-TW" dirty="0" smtClean="0"/>
              <a:t>:</a:t>
            </a:r>
            <a:r>
              <a:rPr lang="zh-TW" altLang="en-US" dirty="0" smtClean="0"/>
              <a:t>金幣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86" y="1948543"/>
            <a:ext cx="3461657" cy="380518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295402" y="2721437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旋轉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主角碰到得分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69592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634341" cy="11079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結算畫面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903516" y="2687274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顯示分數</a:t>
            </a:r>
            <a:endParaRPr lang="en-US" altLang="zh-TW" sz="3600" dirty="0" smtClean="0"/>
          </a:p>
          <a:p>
            <a:pPr algn="l"/>
            <a:r>
              <a:rPr lang="zh-TW" altLang="en-US" sz="3600" smtClean="0"/>
              <a:t>回到開始畫</a:t>
            </a:r>
            <a:r>
              <a:rPr lang="zh-TW" altLang="en-US" sz="3600"/>
              <a:t>面</a:t>
            </a:r>
            <a:endParaRPr lang="en-US" altLang="zh-TW" sz="3600" dirty="0" smtClean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23" y="2580989"/>
            <a:ext cx="7919791" cy="3547667"/>
          </a:xfrm>
        </p:spPr>
      </p:pic>
    </p:spTree>
    <p:extLst>
      <p:ext uri="{BB962C8B-B14F-4D97-AF65-F5344CB8AC3E}">
        <p14:creationId xmlns:p14="http://schemas.microsoft.com/office/powerpoint/2010/main" val="315165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drive.google.com/open?id=0B47lF4gxY4c8ODM4cFRjM2kzVlE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github.com/samsweety/final_exam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上限</a:t>
            </a:r>
            <a:r>
              <a:rPr lang="en-US" altLang="zh-TW" dirty="0" smtClean="0"/>
              <a:t>100MB</a:t>
            </a:r>
            <a:r>
              <a:rPr lang="zh-TW" altLang="en-US" dirty="0" smtClean="0"/>
              <a:t> 部份檔案超過故以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雲端代替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8630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59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Garamond</vt:lpstr>
      <vt:lpstr>有機</vt:lpstr>
      <vt:lpstr>動作遊戲</vt:lpstr>
      <vt:lpstr>主角</vt:lpstr>
      <vt:lpstr>收集物:金幣</vt:lpstr>
      <vt:lpstr>結算畫面</vt:lpstr>
      <vt:lpstr>檔案</vt:lpstr>
    </vt:vector>
  </TitlesOfParts>
  <Company>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動作遊戲</dc:title>
  <dc:creator>Windows 使用者</dc:creator>
  <cp:lastModifiedBy>Windows 使用者</cp:lastModifiedBy>
  <cp:revision>9</cp:revision>
  <dcterms:created xsi:type="dcterms:W3CDTF">2017-06-08T08:21:45Z</dcterms:created>
  <dcterms:modified xsi:type="dcterms:W3CDTF">2017-06-09T01:43:09Z</dcterms:modified>
</cp:coreProperties>
</file>