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DB72-B9F4-472E-9B2A-2A26BD588744}" type="datetimeFigureOut">
              <a:rPr lang="fr-FR" smtClean="0"/>
              <a:t>08/07/2013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0041-7145-4776-9559-58F512482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4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DB72-B9F4-472E-9B2A-2A26BD588744}" type="datetimeFigureOut">
              <a:rPr lang="fr-FR" smtClean="0"/>
              <a:t>08/07/2013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0041-7145-4776-9559-58F512482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56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DB72-B9F4-472E-9B2A-2A26BD588744}" type="datetimeFigureOut">
              <a:rPr lang="fr-FR" smtClean="0"/>
              <a:t>08/07/2013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0041-7145-4776-9559-58F512482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24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DB72-B9F4-472E-9B2A-2A26BD588744}" type="datetimeFigureOut">
              <a:rPr lang="fr-FR" smtClean="0"/>
              <a:t>08/07/2013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0041-7145-4776-9559-58F512482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10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DB72-B9F4-472E-9B2A-2A26BD588744}" type="datetimeFigureOut">
              <a:rPr lang="fr-FR" smtClean="0"/>
              <a:t>08/07/2013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0041-7145-4776-9559-58F512482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57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DB72-B9F4-472E-9B2A-2A26BD588744}" type="datetimeFigureOut">
              <a:rPr lang="fr-FR" smtClean="0"/>
              <a:t>08/07/2013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0041-7145-4776-9559-58F512482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31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DB72-B9F4-472E-9B2A-2A26BD588744}" type="datetimeFigureOut">
              <a:rPr lang="fr-FR" smtClean="0"/>
              <a:t>08/07/2013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0041-7145-4776-9559-58F512482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40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DB72-B9F4-472E-9B2A-2A26BD588744}" type="datetimeFigureOut">
              <a:rPr lang="fr-FR" smtClean="0"/>
              <a:t>08/07/2013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0041-7145-4776-9559-58F512482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6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DB72-B9F4-472E-9B2A-2A26BD588744}" type="datetimeFigureOut">
              <a:rPr lang="fr-FR" smtClean="0"/>
              <a:t>08/07/2013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0041-7145-4776-9559-58F512482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90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DB72-B9F4-472E-9B2A-2A26BD588744}" type="datetimeFigureOut">
              <a:rPr lang="fr-FR" smtClean="0"/>
              <a:t>08/07/2013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0041-7145-4776-9559-58F512482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6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DB72-B9F4-472E-9B2A-2A26BD588744}" type="datetimeFigureOut">
              <a:rPr lang="fr-FR" smtClean="0"/>
              <a:t>08/07/2013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0041-7145-4776-9559-58F512482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40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DB72-B9F4-472E-9B2A-2A26BD588744}" type="datetimeFigureOut">
              <a:rPr lang="fr-FR" smtClean="0"/>
              <a:t>08/07/2013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0041-7145-4776-9559-58F512482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3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Petites questions </a:t>
            </a:r>
            <a:r>
              <a:rPr lang="fr-FR" dirty="0" smtClean="0"/>
              <a:t>préalables, 5 mn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639341"/>
            <a:ext cx="8507288" cy="4525963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Sur une feuille de papier, répondez à ces questions, quelques lignes suffisent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Qu’attendez vous de ce séminaire ?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Avez-vous déjà suivi une formation sur l’information ?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Quels sont vos méthodes pour gérer l’information et votre documentation ?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A quels moments avez vous besoin d’information ?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En dix termes décrivez votre appréciation de la gestion de l’information à la FP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En dix termes, précisez ce que vous évoque l’expression « société de l’information »</a:t>
            </a:r>
          </a:p>
          <a:p>
            <a:pPr marL="0" indent="0">
              <a:buNone/>
            </a:pPr>
            <a:r>
              <a:rPr lang="fr-FR" sz="2800" dirty="0" smtClean="0"/>
              <a:t>Remettez vos feuilles à l’équipe, </a:t>
            </a:r>
            <a:r>
              <a:rPr lang="fr-FR" sz="2800" u="sng" dirty="0" smtClean="0"/>
              <a:t>sans indiquer votre nom, de manière </a:t>
            </a:r>
            <a:r>
              <a:rPr lang="fr-FR" sz="2800" u="sng" dirty="0" smtClean="0"/>
              <a:t>anonyme</a:t>
            </a:r>
            <a:r>
              <a:rPr lang="fr-FR" sz="2800" dirty="0" smtClean="0"/>
              <a:t>… Vous n’êtes pas obliger de répondre aux 6 points !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428795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78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Petites questions préalables, 5 mn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Petites questions préalables</dc:title>
  <dc:creator>HH</dc:creator>
  <cp:lastModifiedBy>HH</cp:lastModifiedBy>
  <cp:revision>3</cp:revision>
  <dcterms:created xsi:type="dcterms:W3CDTF">2013-07-08T11:43:11Z</dcterms:created>
  <dcterms:modified xsi:type="dcterms:W3CDTF">2013-07-08T12:03:12Z</dcterms:modified>
</cp:coreProperties>
</file>