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0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,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Ext"/>
                <a:cs typeface="Tekton Pro BoldExt"/>
              </a:rPr>
              <a:t>Guide d’utilisation e-Fourni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4241" y="1499179"/>
            <a:ext cx="7754112" cy="484632"/>
          </a:xfrm>
        </p:spPr>
        <p:txBody>
          <a:bodyPr/>
          <a:lstStyle/>
          <a:p>
            <a:r>
              <a:rPr lang="fr-FR" dirty="0">
                <a:latin typeface="Tekton Pro BoldExt"/>
                <a:cs typeface="Tekton Pro BoldExt"/>
              </a:rPr>
              <a:t>- Utilisateur</a:t>
            </a:r>
          </a:p>
        </p:txBody>
      </p:sp>
      <p:pic>
        <p:nvPicPr>
          <p:cNvPr id="4" name="Image 3" descr="logoreprotechniq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0534" r="13008" b="9314"/>
          <a:stretch/>
        </p:blipFill>
        <p:spPr>
          <a:xfrm>
            <a:off x="2540000" y="2309643"/>
            <a:ext cx="4074160" cy="38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4.20.5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8" y="2141099"/>
            <a:ext cx="6877852" cy="39856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29334" y="2194614"/>
            <a:ext cx="20562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:</a:t>
            </a:r>
          </a:p>
          <a:p>
            <a:r>
              <a:rPr lang="fr-FR" sz="1200" u="sng" dirty="0"/>
              <a:t>Partie 1 / étape n°2 :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Dans l’étape n°2, Un récapitulatif de l’étape n°1 est présente.</a:t>
            </a:r>
          </a:p>
          <a:p>
            <a:endParaRPr lang="fr-FR" sz="1200" dirty="0"/>
          </a:p>
          <a:p>
            <a:r>
              <a:rPr lang="fr-FR" sz="1200" dirty="0"/>
              <a:t>On peut ensuite sélectionné la spécialité que nous sollicitons pour cette commande , insérer le prix d’achat et de vente du produit , puis une question pour améliorer les condition du site est présente.</a:t>
            </a:r>
          </a:p>
          <a:p>
            <a:endParaRPr lang="fr-FR" sz="1200" dirty="0"/>
          </a:p>
          <a:p>
            <a:r>
              <a:rPr lang="fr-FR" sz="1200" dirty="0"/>
              <a:t>Appuyez ensuite sur « j’enregistre » et la premier partie de la commande et faite 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Evaluation de la commande 1.2 </a:t>
            </a:r>
          </a:p>
        </p:txBody>
      </p:sp>
    </p:spTree>
    <p:extLst>
      <p:ext uri="{BB962C8B-B14F-4D97-AF65-F5344CB8AC3E}">
        <p14:creationId xmlns:p14="http://schemas.microsoft.com/office/powerpoint/2010/main" val="17339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Archive des commandes</a:t>
            </a:r>
          </a:p>
        </p:txBody>
      </p:sp>
      <p:pic>
        <p:nvPicPr>
          <p:cNvPr id="4" name="Image 3" descr="Capture d’écran 2017-07-11 à 11.33.2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8" y="2121151"/>
            <a:ext cx="5979701" cy="38503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7634" y="3189365"/>
            <a:ext cx="189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: « ARCHIVE » :</a:t>
            </a:r>
          </a:p>
          <a:p>
            <a:endParaRPr lang="fr-FR" sz="1200" u="sng" dirty="0"/>
          </a:p>
          <a:p>
            <a:r>
              <a:rPr lang="fr-FR" sz="1200" dirty="0"/>
              <a:t>Dans cette page on peut retrouver toutes les commande qui ont étaient passer. </a:t>
            </a:r>
          </a:p>
        </p:txBody>
      </p:sp>
      <p:sp>
        <p:nvSpPr>
          <p:cNvPr id="6" name="Ellipse 5"/>
          <p:cNvSpPr/>
          <p:nvPr/>
        </p:nvSpPr>
        <p:spPr>
          <a:xfrm>
            <a:off x="2639118" y="5349423"/>
            <a:ext cx="1323670" cy="644989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930856" y="5678567"/>
            <a:ext cx="1708262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58519" y="4521575"/>
            <a:ext cx="0" cy="116364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2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Les commandes en cours</a:t>
            </a:r>
          </a:p>
        </p:txBody>
      </p:sp>
      <p:pic>
        <p:nvPicPr>
          <p:cNvPr id="4" name="Image 3" descr="Capture d’écran 2017-07-11 à 14.35.1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72" y="2021234"/>
            <a:ext cx="6371378" cy="407189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7634" y="3189365"/>
            <a:ext cx="18903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« En cours »:</a:t>
            </a:r>
          </a:p>
          <a:p>
            <a:endParaRPr lang="fr-FR" sz="1200" u="sng" dirty="0"/>
          </a:p>
          <a:p>
            <a:r>
              <a:rPr lang="fr-FR" sz="1200" dirty="0"/>
              <a:t>Il y a deux façon de recenser nos commande:</a:t>
            </a:r>
          </a:p>
          <a:p>
            <a:endParaRPr lang="fr-FR" sz="1200" dirty="0"/>
          </a:p>
          <a:p>
            <a:r>
              <a:rPr lang="fr-FR" sz="1200" dirty="0"/>
              <a:t>Pour accéder </a:t>
            </a:r>
            <a:r>
              <a:rPr lang="fr-FR" sz="1200" dirty="0" err="1"/>
              <a:t>asu</a:t>
            </a:r>
            <a:r>
              <a:rPr lang="fr-FR" sz="1200" dirty="0"/>
              <a:t> commandes en cours appuyez  sur          « En cours » .</a:t>
            </a:r>
          </a:p>
        </p:txBody>
      </p:sp>
      <p:sp>
        <p:nvSpPr>
          <p:cNvPr id="6" name="Ellipse 5"/>
          <p:cNvSpPr/>
          <p:nvPr/>
        </p:nvSpPr>
        <p:spPr>
          <a:xfrm>
            <a:off x="2859058" y="3278142"/>
            <a:ext cx="2559855" cy="245029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88574" y="4368640"/>
            <a:ext cx="1070484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0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4.58.3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65" y="2121151"/>
            <a:ext cx="6382386" cy="40802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196" y="2730558"/>
            <a:ext cx="1890304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« En cours »:</a:t>
            </a:r>
          </a:p>
          <a:p>
            <a:endParaRPr lang="fr-FR" sz="1200" u="sng" dirty="0"/>
          </a:p>
          <a:p>
            <a:r>
              <a:rPr lang="fr-FR" sz="1200" dirty="0"/>
              <a:t>Une lise des commande en cours est présente, il est possible d’effectuer une recherche par site afin de réduire la liste.</a:t>
            </a:r>
          </a:p>
          <a:p>
            <a:endParaRPr lang="fr-FR" sz="1200" dirty="0"/>
          </a:p>
          <a:p>
            <a:r>
              <a:rPr lang="fr-FR" sz="1200" dirty="0"/>
              <a:t>Une fois la commande acheminé il ne faudra pas oublier de venir appuyer sur le bouton « compléter » afin de finalisé la commande.</a:t>
            </a:r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6" name="Ellipse 5"/>
          <p:cNvSpPr/>
          <p:nvPr/>
        </p:nvSpPr>
        <p:spPr>
          <a:xfrm>
            <a:off x="6801899" y="4092691"/>
            <a:ext cx="1083782" cy="329143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endCxn id="6" idx="4"/>
          </p:cNvCxnSpPr>
          <p:nvPr/>
        </p:nvCxnSpPr>
        <p:spPr>
          <a:xfrm flipV="1">
            <a:off x="7343790" y="4421834"/>
            <a:ext cx="0" cy="571847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941500" y="5000331"/>
            <a:ext cx="5432211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Les commandes en cours</a:t>
            </a:r>
          </a:p>
        </p:txBody>
      </p:sp>
    </p:spTree>
    <p:extLst>
      <p:ext uri="{BB962C8B-B14F-4D97-AF65-F5344CB8AC3E}">
        <p14:creationId xmlns:p14="http://schemas.microsoft.com/office/powerpoint/2010/main" val="313853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5.04.1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1" y="2098797"/>
            <a:ext cx="6664089" cy="42065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2098797"/>
            <a:ext cx="2056275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:</a:t>
            </a:r>
          </a:p>
          <a:p>
            <a:r>
              <a:rPr lang="fr-FR" sz="1200" u="sng" dirty="0"/>
              <a:t>Partie 2 :</a:t>
            </a:r>
          </a:p>
          <a:p>
            <a:endParaRPr lang="fr-FR" sz="1200" dirty="0"/>
          </a:p>
          <a:p>
            <a:r>
              <a:rPr lang="fr-FR" sz="1200" dirty="0"/>
              <a:t>Nous voilà donc dans la seconde partie de la commande, c’est a dire une fois que la commande est arriver.</a:t>
            </a:r>
          </a:p>
          <a:p>
            <a:endParaRPr lang="fr-FR" sz="1200" dirty="0"/>
          </a:p>
          <a:p>
            <a:r>
              <a:rPr lang="fr-FR" sz="1200" dirty="0"/>
              <a:t>On pourra donc répondre pars « oui » ou par « non » aux 4 premières questions.</a:t>
            </a:r>
          </a:p>
          <a:p>
            <a:endParaRPr lang="fr-FR" sz="1200" dirty="0"/>
          </a:p>
          <a:p>
            <a:r>
              <a:rPr lang="fr-FR" sz="1200" u="sng" dirty="0">
                <a:solidFill>
                  <a:srgbClr val="FF0000"/>
                </a:solidFill>
              </a:rPr>
              <a:t>ATTENTION :</a:t>
            </a:r>
            <a:r>
              <a:rPr lang="fr-FR" sz="1200" dirty="0"/>
              <a:t> il ne faut pas répondre au hasard les réponses a ces questions font office de note pour le fournisseur.</a:t>
            </a:r>
          </a:p>
          <a:p>
            <a:endParaRPr lang="fr-FR" sz="1200" dirty="0"/>
          </a:p>
          <a:p>
            <a:r>
              <a:rPr lang="fr-FR" sz="1200" dirty="0"/>
              <a:t>Vous devrais aussi poser un avis sur la commande.</a:t>
            </a:r>
          </a:p>
          <a:p>
            <a:r>
              <a:rPr lang="fr-FR" sz="1200" dirty="0"/>
              <a:t>Comme on la vue précédemment l’avis apparait dans la page du fournisseur.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Evaluation de la commande 2.1 </a:t>
            </a:r>
          </a:p>
        </p:txBody>
      </p:sp>
    </p:spTree>
    <p:extLst>
      <p:ext uri="{BB962C8B-B14F-4D97-AF65-F5344CB8AC3E}">
        <p14:creationId xmlns:p14="http://schemas.microsoft.com/office/powerpoint/2010/main" val="46800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5.11.0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77" y="2016933"/>
            <a:ext cx="6444673" cy="41106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7633" y="3189365"/>
            <a:ext cx="2136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« Historique »:</a:t>
            </a:r>
          </a:p>
          <a:p>
            <a:endParaRPr lang="fr-FR" sz="1200" u="sng" dirty="0"/>
          </a:p>
          <a:p>
            <a:r>
              <a:rPr lang="fr-FR" sz="1200" dirty="0"/>
              <a:t>Nous pouvons trouver la liste de toutes les commandes finalisées</a:t>
            </a:r>
          </a:p>
          <a:p>
            <a:endParaRPr lang="fr-FR" sz="1200" dirty="0"/>
          </a:p>
          <a:p>
            <a:r>
              <a:rPr lang="fr-FR" sz="1200" dirty="0"/>
              <a:t>Pour accéder aux commandes finalisées appuyez  sur          « Historique » .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6" name="Ellipse 5"/>
          <p:cNvSpPr/>
          <p:nvPr/>
        </p:nvSpPr>
        <p:spPr>
          <a:xfrm>
            <a:off x="5844447" y="3278142"/>
            <a:ext cx="2559855" cy="245029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6" idx="4"/>
          </p:cNvCxnSpPr>
          <p:nvPr/>
        </p:nvCxnSpPr>
        <p:spPr>
          <a:xfrm>
            <a:off x="7124375" y="5728437"/>
            <a:ext cx="0" cy="47543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33656" y="6172422"/>
            <a:ext cx="6190719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0252" y="4993681"/>
            <a:ext cx="0" cy="117874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Les commandes finalisées</a:t>
            </a:r>
          </a:p>
        </p:txBody>
      </p:sp>
    </p:spTree>
    <p:extLst>
      <p:ext uri="{BB962C8B-B14F-4D97-AF65-F5344CB8AC3E}">
        <p14:creationId xmlns:p14="http://schemas.microsoft.com/office/powerpoint/2010/main" val="408833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5.18.5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63" y="2036566"/>
            <a:ext cx="6677387" cy="42803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7634" y="2484530"/>
            <a:ext cx="1890304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« Historique »:</a:t>
            </a:r>
          </a:p>
          <a:p>
            <a:endParaRPr lang="fr-FR" sz="1200" u="sng" dirty="0"/>
          </a:p>
          <a:p>
            <a:r>
              <a:rPr lang="fr-FR" sz="1200" dirty="0"/>
              <a:t>Une lise des commandes finalisées est présente.</a:t>
            </a:r>
          </a:p>
          <a:p>
            <a:endParaRPr lang="fr-FR" sz="1200" dirty="0"/>
          </a:p>
          <a:p>
            <a:r>
              <a:rPr lang="fr-FR" sz="1200" dirty="0"/>
              <a:t>Il est possible d’effectuer une recherche par numéro Pace pour trouver une commande précise, ou par site / date afin de réduire la liste.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u="sng" dirty="0">
                <a:solidFill>
                  <a:srgbClr val="FF0000"/>
                </a:solidFill>
              </a:rPr>
              <a:t>ATTENTION :</a:t>
            </a:r>
          </a:p>
          <a:p>
            <a:endParaRPr lang="fr-FR" sz="1200" u="sng" dirty="0">
              <a:solidFill>
                <a:srgbClr val="FF0000"/>
              </a:solidFill>
            </a:endParaRPr>
          </a:p>
          <a:p>
            <a:r>
              <a:rPr lang="fr-FR" sz="1200" dirty="0"/>
              <a:t>La date doit être écrite sous le forma suivant :</a:t>
            </a:r>
          </a:p>
          <a:p>
            <a:r>
              <a:rPr lang="fr-FR" sz="1200" dirty="0"/>
              <a:t>aaaa-mm-jj</a:t>
            </a:r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Les commandes finalisées</a:t>
            </a:r>
          </a:p>
        </p:txBody>
      </p:sp>
    </p:spTree>
    <p:extLst>
      <p:ext uri="{BB962C8B-B14F-4D97-AF65-F5344CB8AC3E}">
        <p14:creationId xmlns:p14="http://schemas.microsoft.com/office/powerpoint/2010/main" val="47836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Contact</a:t>
            </a:r>
          </a:p>
        </p:txBody>
      </p:sp>
      <p:pic>
        <p:nvPicPr>
          <p:cNvPr id="4" name="Image 3" descr="Capture d’écran 2017-07-11 à 11.33.2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17" y="2087320"/>
            <a:ext cx="6527334" cy="4202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4961" y="3743015"/>
            <a:ext cx="189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: « Contact » :</a:t>
            </a:r>
          </a:p>
          <a:p>
            <a:endParaRPr lang="fr-FR" sz="1200" dirty="0"/>
          </a:p>
          <a:p>
            <a:r>
              <a:rPr lang="fr-FR" sz="1200" dirty="0"/>
              <a:t>Si vous rencontrez un problème quelconque sur notre site web appuyer sur le bouton « Contact ».</a:t>
            </a:r>
          </a:p>
        </p:txBody>
      </p:sp>
      <p:sp>
        <p:nvSpPr>
          <p:cNvPr id="6" name="Ellipse 5"/>
          <p:cNvSpPr/>
          <p:nvPr/>
        </p:nvSpPr>
        <p:spPr>
          <a:xfrm>
            <a:off x="7413605" y="5632021"/>
            <a:ext cx="1544380" cy="665141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8238077" y="6310460"/>
            <a:ext cx="0" cy="225876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156921" y="6516590"/>
            <a:ext cx="7094454" cy="19746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182990" y="5066824"/>
            <a:ext cx="0" cy="1469512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5.26.5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985569"/>
            <a:ext cx="8574087" cy="33518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4163" y="1910994"/>
            <a:ext cx="857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: « Contact » :</a:t>
            </a:r>
          </a:p>
          <a:p>
            <a:endParaRPr lang="fr-FR" sz="1200" dirty="0"/>
          </a:p>
          <a:p>
            <a:r>
              <a:rPr lang="fr-FR" sz="1200" dirty="0"/>
              <a:t>Dans la page contact il vous sufi d’écrire votre message est il nous sera directement envoyer, si il y a un problème alors nous ferons notre possible pour le corriger.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602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Astuce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4163" y="1797955"/>
            <a:ext cx="857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Astuce :</a:t>
            </a:r>
          </a:p>
          <a:p>
            <a:endParaRPr lang="fr-FR" sz="1200" dirty="0"/>
          </a:p>
          <a:p>
            <a:r>
              <a:rPr lang="fr-FR" sz="1200" dirty="0"/>
              <a:t>Afin de facilité les chemins dans le site il a était mis a disposition sur toutes les pages des raccourcies. </a:t>
            </a:r>
          </a:p>
        </p:txBody>
      </p:sp>
      <p:pic>
        <p:nvPicPr>
          <p:cNvPr id="6" name="Image 5" descr="Capture d’écran 2017-07-11 à 12.41.0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68" y="2799388"/>
            <a:ext cx="5414082" cy="37775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198157" y="2696860"/>
            <a:ext cx="2174213" cy="361751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812516" y="2919075"/>
            <a:ext cx="405588" cy="27907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Capture d’écran 2017-07-11 à 12.41.0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2" b="94515"/>
          <a:stretch/>
        </p:blipFill>
        <p:spPr>
          <a:xfrm>
            <a:off x="38495" y="3255510"/>
            <a:ext cx="3159662" cy="381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0" y="3637115"/>
            <a:ext cx="30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Si vous cliquer sur un champ alors vous serez directement diriger vers celui-ci. </a:t>
            </a:r>
          </a:p>
        </p:txBody>
      </p:sp>
    </p:spTree>
    <p:extLst>
      <p:ext uri="{BB962C8B-B14F-4D97-AF65-F5344CB8AC3E}">
        <p14:creationId xmlns:p14="http://schemas.microsoft.com/office/powerpoint/2010/main" val="23555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Ext"/>
                <a:cs typeface="Tekton Pro BoldExt"/>
              </a:rPr>
              <a:t>Rechercher un fournisseur</a:t>
            </a:r>
          </a:p>
        </p:txBody>
      </p:sp>
      <p:pic>
        <p:nvPicPr>
          <p:cNvPr id="5" name="Image 4" descr="Capture d’écran 2017-07-11 à 11.33.2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8" y="2428240"/>
            <a:ext cx="6219132" cy="407003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84441" y="3254352"/>
            <a:ext cx="1890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: « Je recherche » :</a:t>
            </a:r>
          </a:p>
          <a:p>
            <a:endParaRPr lang="fr-FR" sz="1200" dirty="0"/>
          </a:p>
          <a:p>
            <a:r>
              <a:rPr lang="fr-FR" sz="1200" dirty="0"/>
              <a:t>Permet de rechercher un fournisseur.</a:t>
            </a:r>
          </a:p>
          <a:p>
            <a:r>
              <a:rPr lang="fr-FR" sz="1200" dirty="0"/>
              <a:t>Deux option différentes 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Avec le nom du fournisseur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Avec le nom de la Spécialités rechercher  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r>
              <a:rPr lang="fr-FR" sz="1200" dirty="0"/>
              <a:t>Appuyer ensuite sur le bouton «  RECHERCHER ».</a:t>
            </a:r>
          </a:p>
        </p:txBody>
      </p:sp>
      <p:sp>
        <p:nvSpPr>
          <p:cNvPr id="34" name="Ellipse 33"/>
          <p:cNvSpPr/>
          <p:nvPr/>
        </p:nvSpPr>
        <p:spPr>
          <a:xfrm>
            <a:off x="2998686" y="3425217"/>
            <a:ext cx="2254002" cy="164904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1974745" y="3988390"/>
            <a:ext cx="1103729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639118" y="1801472"/>
            <a:ext cx="606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Pour accéder au site il faudra vous rendre a l’adresse suivante : </a:t>
            </a:r>
          </a:p>
          <a:p>
            <a:r>
              <a:rPr lang="fr-FR" sz="1200" u="sng" dirty="0">
                <a:solidFill>
                  <a:srgbClr val="3366FF"/>
                </a:solidFill>
              </a:rPr>
              <a:t>http://192.168.254.11/reprotechnique/accueil.html</a:t>
            </a:r>
          </a:p>
        </p:txBody>
      </p:sp>
    </p:spTree>
    <p:extLst>
      <p:ext uri="{BB962C8B-B14F-4D97-AF65-F5344CB8AC3E}">
        <p14:creationId xmlns:p14="http://schemas.microsoft.com/office/powerpoint/2010/main" val="179611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Ext"/>
                <a:cs typeface="Tekton Pro BoldExt"/>
              </a:rPr>
              <a:t>Liste des fournisseurs </a:t>
            </a:r>
          </a:p>
        </p:txBody>
      </p:sp>
      <p:pic>
        <p:nvPicPr>
          <p:cNvPr id="8" name="Image 7" descr="Capture d’écran 2017-07-11 à 12.28.3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5" y="2008112"/>
            <a:ext cx="6654066" cy="428839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2121022" y="3111909"/>
            <a:ext cx="2254002" cy="164904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781925" y="3603962"/>
            <a:ext cx="418885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-1" y="2711777"/>
            <a:ext cx="18351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Fiche fournisseur :</a:t>
            </a:r>
          </a:p>
          <a:p>
            <a:endParaRPr lang="fr-FR" sz="1200" dirty="0"/>
          </a:p>
          <a:p>
            <a:r>
              <a:rPr lang="fr-FR" sz="1200" dirty="0"/>
              <a:t>Nous avons pris comme exemple ici comme recherche « Imprimerie ».</a:t>
            </a:r>
          </a:p>
          <a:p>
            <a:endParaRPr lang="fr-FR" sz="1200" dirty="0"/>
          </a:p>
          <a:p>
            <a:r>
              <a:rPr lang="fr-FR" sz="1200" dirty="0"/>
              <a:t>Nous retrouvons donc tous les fournisseurs qui propose cette spécialité. 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784579" y="3670455"/>
            <a:ext cx="86436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175555" y="2711777"/>
            <a:ext cx="41223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Fiche fournisseur</a:t>
            </a:r>
          </a:p>
        </p:txBody>
      </p:sp>
      <p:pic>
        <p:nvPicPr>
          <p:cNvPr id="10" name="Image 9" descr="Capture d’écran 2017-07-11 à 12.41.0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97" y="2008111"/>
            <a:ext cx="6593553" cy="460049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0" y="1795330"/>
            <a:ext cx="18903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Entête :</a:t>
            </a:r>
          </a:p>
          <a:p>
            <a:r>
              <a:rPr lang="fr-FR" sz="1200" dirty="0"/>
              <a:t>Nous retrouvons toutes les information de base sur notre fournisseur (nom, mail , localisation , tel).</a:t>
            </a:r>
          </a:p>
          <a:p>
            <a:r>
              <a:rPr lang="fr-FR" sz="1200" dirty="0"/>
              <a:t>Une note global est mis en place pour évaluer le fournisseur.</a:t>
            </a:r>
          </a:p>
          <a:p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3565859"/>
            <a:ext cx="1890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Information détaillées  :</a:t>
            </a:r>
          </a:p>
          <a:p>
            <a:r>
              <a:rPr lang="fr-FR" sz="1200" dirty="0"/>
              <a:t>Dans cette partie on trouve les information utile a la commande.</a:t>
            </a:r>
          </a:p>
          <a:p>
            <a:r>
              <a:rPr lang="fr-FR" sz="1200" dirty="0"/>
              <a:t>Les spécialités, Les machines qu’ils possèdent, leurs badges ISO.</a:t>
            </a:r>
          </a:p>
          <a:p>
            <a:r>
              <a:rPr lang="fr-FR" sz="1200" dirty="0"/>
              <a:t>Un avis après chaque commande est présent sur la page.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0" y="5777605"/>
            <a:ext cx="1890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Modification :</a:t>
            </a:r>
          </a:p>
          <a:p>
            <a:r>
              <a:rPr lang="fr-FR" sz="1200" dirty="0"/>
              <a:t>Un bouton « Modifier » est a disposition pour changer les informations.</a:t>
            </a:r>
          </a:p>
        </p:txBody>
      </p:sp>
      <p:sp>
        <p:nvSpPr>
          <p:cNvPr id="15" name="Ellipse 14"/>
          <p:cNvSpPr/>
          <p:nvPr/>
        </p:nvSpPr>
        <p:spPr>
          <a:xfrm>
            <a:off x="4827154" y="6057582"/>
            <a:ext cx="1575807" cy="551022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903602" y="6382526"/>
            <a:ext cx="2923552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Modification d’un fiche fournisseur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2714" y="2260787"/>
            <a:ext cx="1890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« Modifier » :</a:t>
            </a:r>
          </a:p>
          <a:p>
            <a:endParaRPr lang="fr-FR" sz="1200" u="sng" dirty="0"/>
          </a:p>
          <a:p>
            <a:r>
              <a:rPr lang="fr-FR" sz="1200" dirty="0"/>
              <a:t>Sur Cette page nous retrouvons les même informations que sur la page précédente, mais ici la saisie est possible on peut donc modifier toutes les information sur le fournisseur.</a:t>
            </a:r>
          </a:p>
          <a:p>
            <a:endParaRPr lang="fr-FR" sz="1200" dirty="0"/>
          </a:p>
          <a:p>
            <a:r>
              <a:rPr lang="fr-FR" sz="1200" dirty="0"/>
              <a:t>Que ce soit une erreur l’or de ma saisie ou encore une mise a jour du fournisseur.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581BD-54D7-476B-A9F5-F5084956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29" y="1884782"/>
            <a:ext cx="6514878" cy="450668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E81A27A-0AD3-483E-A214-B5CE9B80099C}"/>
              </a:ext>
            </a:extLst>
          </p:cNvPr>
          <p:cNvSpPr/>
          <p:nvPr/>
        </p:nvSpPr>
        <p:spPr>
          <a:xfrm>
            <a:off x="4861248" y="5597854"/>
            <a:ext cx="1642190" cy="1042854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2D4C96-0550-4347-8006-57F34176D119}"/>
              </a:ext>
            </a:extLst>
          </p:cNvPr>
          <p:cNvCxnSpPr>
            <a:cxnSpLocks/>
          </p:cNvCxnSpPr>
          <p:nvPr/>
        </p:nvCxnSpPr>
        <p:spPr>
          <a:xfrm flipH="1" flipV="1">
            <a:off x="1129004" y="6227616"/>
            <a:ext cx="3782847" cy="2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813FD9D-59C7-4C1F-8BD8-0E4CB26A7B31}"/>
              </a:ext>
            </a:extLst>
          </p:cNvPr>
          <p:cNvCxnSpPr>
            <a:cxnSpLocks/>
          </p:cNvCxnSpPr>
          <p:nvPr/>
        </p:nvCxnSpPr>
        <p:spPr>
          <a:xfrm>
            <a:off x="1146021" y="5029200"/>
            <a:ext cx="0" cy="1211715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Liste des fournisseurs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420" y="3117390"/>
            <a:ext cx="18351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Création d’un nouveau fournisseur :</a:t>
            </a:r>
          </a:p>
          <a:p>
            <a:endParaRPr lang="fr-FR" sz="1200" dirty="0"/>
          </a:p>
          <a:p>
            <a:r>
              <a:rPr lang="fr-FR" sz="1200" dirty="0"/>
              <a:t>Pour créé un nouveau fournisseur il sufi de retourner sur notre page je recherche et de cliquer sur « recensez une nouveau fournisseur ».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8EDA1A-6D59-4736-B48E-BE986821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46" y="1987420"/>
            <a:ext cx="7009404" cy="4514056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6478269" y="4760954"/>
            <a:ext cx="2254002" cy="164904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 flipV="1">
            <a:off x="7568701" y="6410000"/>
            <a:ext cx="0" cy="261388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 flipH="1" flipV="1">
            <a:off x="918317" y="6671388"/>
            <a:ext cx="6676982" cy="19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cxnSpLocks/>
          </p:cNvCxnSpPr>
          <p:nvPr/>
        </p:nvCxnSpPr>
        <p:spPr>
          <a:xfrm>
            <a:off x="936979" y="4890379"/>
            <a:ext cx="0" cy="179986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Création d’une fiche fournisseur</a:t>
            </a:r>
          </a:p>
        </p:txBody>
      </p:sp>
      <p:pic>
        <p:nvPicPr>
          <p:cNvPr id="4" name="Image 3" descr="Capture d’écran 2017-07-11 à 14.06.2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99" y="1994812"/>
            <a:ext cx="6265151" cy="45706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7354" y="2439154"/>
            <a:ext cx="196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Fiche de création du nouveau fournisseur:</a:t>
            </a:r>
          </a:p>
          <a:p>
            <a:endParaRPr lang="fr-FR" sz="1200" dirty="0"/>
          </a:p>
          <a:p>
            <a:r>
              <a:rPr lang="fr-FR" sz="1200" dirty="0"/>
              <a:t>Cette page ce présente comme la page « Modifier ».</a:t>
            </a:r>
          </a:p>
          <a:p>
            <a:r>
              <a:rPr lang="fr-FR" sz="1200" dirty="0"/>
              <a:t>La seul différence et que les champ sont vide, il nous sufi juste de compléter et de cliquer sur le bouton  « j’enregistre ».</a:t>
            </a:r>
          </a:p>
        </p:txBody>
      </p:sp>
    </p:spTree>
    <p:extLst>
      <p:ext uri="{BB962C8B-B14F-4D97-AF65-F5344CB8AC3E}">
        <p14:creationId xmlns:p14="http://schemas.microsoft.com/office/powerpoint/2010/main" val="300211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7-07-11 à 11.33.2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8" y="2121151"/>
            <a:ext cx="5979701" cy="38503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4321" y="2706616"/>
            <a:ext cx="2056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Option : « Je commande » :</a:t>
            </a:r>
          </a:p>
          <a:p>
            <a:endParaRPr lang="fr-FR" sz="1200" dirty="0"/>
          </a:p>
          <a:p>
            <a:r>
              <a:rPr lang="fr-FR" sz="1200" dirty="0"/>
              <a:t>Permet de recenser les commandes effectuer au près d’un fournisseur.</a:t>
            </a:r>
          </a:p>
          <a:p>
            <a:endParaRPr lang="fr-FR" sz="1200" dirty="0"/>
          </a:p>
          <a:p>
            <a:r>
              <a:rPr lang="fr-FR" sz="1200" dirty="0"/>
              <a:t>Pour cela entrez le numéro Pace de la commande et appuyez sur le bouton « LANCER LA COMMANDE ».</a:t>
            </a:r>
          </a:p>
        </p:txBody>
      </p:sp>
      <p:sp>
        <p:nvSpPr>
          <p:cNvPr id="6" name="Ellipse 5"/>
          <p:cNvSpPr/>
          <p:nvPr/>
        </p:nvSpPr>
        <p:spPr>
          <a:xfrm>
            <a:off x="6017320" y="3018817"/>
            <a:ext cx="2254002" cy="1649045"/>
          </a:xfrm>
          <a:prstGeom prst="ellipse">
            <a:avLst/>
          </a:prstGeom>
          <a:noFill/>
          <a:ln w="57150" cmpd="sng">
            <a:solidFill>
              <a:srgbClr val="FE6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090432" y="5046877"/>
            <a:ext cx="6057213" cy="0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7133820" y="4667862"/>
            <a:ext cx="0" cy="40561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15974" y="4647915"/>
            <a:ext cx="0" cy="405611"/>
          </a:xfrm>
          <a:prstGeom prst="line">
            <a:avLst/>
          </a:prstGeom>
          <a:ln w="57150" cmpd="sng">
            <a:solidFill>
              <a:srgbClr val="FE66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Effectuer une commande</a:t>
            </a:r>
          </a:p>
        </p:txBody>
      </p:sp>
    </p:spTree>
    <p:extLst>
      <p:ext uri="{BB962C8B-B14F-4D97-AF65-F5344CB8AC3E}">
        <p14:creationId xmlns:p14="http://schemas.microsoft.com/office/powerpoint/2010/main" val="148076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>
                <a:latin typeface="Tekton Pro Bold"/>
                <a:cs typeface="Tekton Pro Bold"/>
              </a:rPr>
              <a:t>Evaluation de la commande 1.1 </a:t>
            </a:r>
          </a:p>
        </p:txBody>
      </p:sp>
      <p:pic>
        <p:nvPicPr>
          <p:cNvPr id="4" name="Image 3" descr="Capture d’écran 2017-07-11 à 14.16.2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2" y="2114501"/>
            <a:ext cx="6737228" cy="39630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2706616"/>
            <a:ext cx="2056275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Commande :</a:t>
            </a:r>
          </a:p>
          <a:p>
            <a:r>
              <a:rPr lang="fr-FR" sz="1200" u="sng" dirty="0"/>
              <a:t> Partie1 / étape n°1 :</a:t>
            </a:r>
          </a:p>
          <a:p>
            <a:endParaRPr lang="fr-FR" sz="1200" dirty="0"/>
          </a:p>
          <a:p>
            <a:r>
              <a:rPr lang="fr-FR" sz="1200" dirty="0"/>
              <a:t>La commande ce fait en deux parties.</a:t>
            </a:r>
          </a:p>
          <a:p>
            <a:r>
              <a:rPr lang="fr-FR" sz="1200" dirty="0"/>
              <a:t>Dans cette première partie il y a deux étapes , ici on peut voir l’étape n°1.</a:t>
            </a:r>
          </a:p>
          <a:p>
            <a:endParaRPr lang="fr-FR" sz="1200" dirty="0"/>
          </a:p>
          <a:p>
            <a:r>
              <a:rPr lang="fr-FR" sz="1200" dirty="0"/>
              <a:t>Dans cette première étape on peut sélectionné le site ou vous réalisé l’achat et le fournisseur sollicité.</a:t>
            </a:r>
          </a:p>
          <a:p>
            <a:endParaRPr lang="fr-FR" sz="1200" dirty="0"/>
          </a:p>
          <a:p>
            <a:r>
              <a:rPr lang="fr-FR" sz="1200" dirty="0"/>
              <a:t>Appuyez ensuite sur le bouton   « Suivant ».</a:t>
            </a:r>
          </a:p>
        </p:txBody>
      </p:sp>
    </p:spTree>
    <p:extLst>
      <p:ext uri="{BB962C8B-B14F-4D97-AF65-F5344CB8AC3E}">
        <p14:creationId xmlns:p14="http://schemas.microsoft.com/office/powerpoint/2010/main" val="223589886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Personnalisée 11">
      <a:dk1>
        <a:srgbClr val="0C0E1C"/>
      </a:dk1>
      <a:lt1>
        <a:sysClr val="window" lastClr="FFFFFF"/>
      </a:lt1>
      <a:dk2>
        <a:srgbClr val="252731"/>
      </a:dk2>
      <a:lt2>
        <a:srgbClr val="EAE7E4"/>
      </a:lt2>
      <a:accent1>
        <a:srgbClr val="D53A41"/>
      </a:accent1>
      <a:accent2>
        <a:srgbClr val="EB9937"/>
      </a:accent2>
      <a:accent3>
        <a:srgbClr val="FFBA00"/>
      </a:accent3>
      <a:accent4>
        <a:srgbClr val="50AA62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Exposition.thmx</Template>
  <TotalTime>279</TotalTime>
  <Words>899</Words>
  <Application>Microsoft Office PowerPoint</Application>
  <PresentationFormat>Affichage à l'écran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Calibri</vt:lpstr>
      <vt:lpstr>Corbel</vt:lpstr>
      <vt:lpstr>Tekton Pro Bold</vt:lpstr>
      <vt:lpstr>Tekton Pro BoldExt</vt:lpstr>
      <vt:lpstr>Wingdings</vt:lpstr>
      <vt:lpstr>Spectrum</vt:lpstr>
      <vt:lpstr>Guide d’utilisation e-Fourni</vt:lpstr>
      <vt:lpstr>Rechercher un fournisseur</vt:lpstr>
      <vt:lpstr>Liste des fournisseurs </vt:lpstr>
      <vt:lpstr>Fiche fournisseur</vt:lpstr>
      <vt:lpstr>Modification d’un fiche fournisseur</vt:lpstr>
      <vt:lpstr>Liste des fournisseurs</vt:lpstr>
      <vt:lpstr>Création d’une fiche fournisseur</vt:lpstr>
      <vt:lpstr>Effectuer une commande</vt:lpstr>
      <vt:lpstr>Evaluation de la commande 1.1 </vt:lpstr>
      <vt:lpstr>Evaluation de la commande 1.2 </vt:lpstr>
      <vt:lpstr>Archive des commandes</vt:lpstr>
      <vt:lpstr>Les commandes en cours</vt:lpstr>
      <vt:lpstr>Les commandes en cours</vt:lpstr>
      <vt:lpstr>Evaluation de la commande 2.1 </vt:lpstr>
      <vt:lpstr>Les commandes finalisées</vt:lpstr>
      <vt:lpstr>Les commandes finalisées</vt:lpstr>
      <vt:lpstr>Contact</vt:lpstr>
      <vt:lpstr>Contact</vt:lpstr>
      <vt:lpstr>Astuce</vt:lpstr>
    </vt:vector>
  </TitlesOfParts>
  <Company>SERVICE POINT REPROTECHNIQUE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d’utilisation e-Fourni</dc:title>
  <dc:creator>Stéphane Burel</dc:creator>
  <cp:lastModifiedBy>RadVens / Alex</cp:lastModifiedBy>
  <cp:revision>15</cp:revision>
  <dcterms:created xsi:type="dcterms:W3CDTF">2017-07-11T09:27:32Z</dcterms:created>
  <dcterms:modified xsi:type="dcterms:W3CDTF">2019-11-10T16:02:11Z</dcterms:modified>
</cp:coreProperties>
</file>