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0" r:id="rId3"/>
    <p:sldId id="355" r:id="rId4"/>
    <p:sldId id="332" r:id="rId5"/>
    <p:sldId id="331" r:id="rId6"/>
    <p:sldId id="354" r:id="rId7"/>
    <p:sldId id="334" r:id="rId8"/>
    <p:sldId id="335" r:id="rId9"/>
    <p:sldId id="336" r:id="rId10"/>
    <p:sldId id="339" r:id="rId11"/>
    <p:sldId id="348" r:id="rId12"/>
    <p:sldId id="342" r:id="rId13"/>
    <p:sldId id="343" r:id="rId14"/>
    <p:sldId id="344" r:id="rId15"/>
    <p:sldId id="350" r:id="rId16"/>
    <p:sldId id="346" r:id="rId17"/>
    <p:sldId id="352" r:id="rId18"/>
    <p:sldId id="347" r:id="rId19"/>
    <p:sldId id="353" r:id="rId20"/>
    <p:sldId id="323" r:id="rId21"/>
    <p:sldId id="329" r:id="rId22"/>
    <p:sldId id="349" r:id="rId23"/>
    <p:sldId id="340" r:id="rId2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9E6"/>
    <a:srgbClr val="ADD8E5"/>
    <a:srgbClr val="F2EF9A"/>
    <a:srgbClr val="4BC795"/>
    <a:srgbClr val="F3EF99"/>
    <a:srgbClr val="4CC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9"/>
    <p:restoredTop sz="94398"/>
  </p:normalViewPr>
  <p:slideViewPr>
    <p:cSldViewPr snapToGrid="0" snapToObjects="1">
      <p:cViewPr varScale="1">
        <p:scale>
          <a:sx n="135" d="100"/>
          <a:sy n="135" d="100"/>
        </p:scale>
        <p:origin x="664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6D90-DA54-F64C-AF05-E28AE50F38A6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EACF6-C139-1243-A777-BD497B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74DDC-2806-8846-82A1-B18ABA4A549B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1FC84-62BC-4645-905B-5613F0875D6C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07ED0-F606-2B43-AF7B-8149DE2A3AF8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555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97720-2C32-6142-A456-0ACB616F1F39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3F9F4-99A9-7343-BD1C-C46E798DAD01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BD5B8-B0A8-F34D-9759-19BD2E2079F6}" type="datetime1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C1566-47E7-AC4F-9495-F14F2F559345}" type="datetime1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F9E1-5B69-3741-9F8B-E85682D4D4C4}" type="datetime1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823FD-1923-6743-A92A-84ADD0215BC7}" type="datetime1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7380C-4D20-0D4C-B2F9-EAE9FB3D15BA}" type="datetime1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799B5-ABAC-A44C-8A22-2E177DB4EC41}" type="datetime1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B603BD-952A-AD42-A633-E0FB5B3E853D}" type="datetime1">
              <a:rPr lang="en-US" smtClean="0"/>
              <a:t>9/26/24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ollama.com/download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o4j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react.dev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linux/" TargetMode="External"/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Building an </a:t>
            </a:r>
            <a:r>
              <a:rPr lang="en-US" dirty="0">
                <a:latin typeface="Arial" charset="0"/>
              </a:rPr>
              <a:t>AI Chatbot from Scratch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9450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Sam Yang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September 26</a:t>
            </a:r>
            <a:r>
              <a:rPr lang="en-US" baseline="30000" dirty="0">
                <a:ea typeface="+mn-ea"/>
              </a:rPr>
              <a:t>th</a:t>
            </a:r>
            <a:r>
              <a:rPr lang="en-US" dirty="0">
                <a:ea typeface="+mn-ea"/>
              </a:rPr>
              <a:t>, 2024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BE696-B9A9-25DD-F0CD-BD9A2514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Template for Webpage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4A6F5-A085-1476-80C4-9B28545C557D}"/>
              </a:ext>
            </a:extLst>
          </p:cNvPr>
          <p:cNvSpPr txBox="1"/>
          <p:nvPr/>
        </p:nvSpPr>
        <p:spPr>
          <a:xfrm>
            <a:off x="244194" y="2890485"/>
            <a:ext cx="190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</a:t>
            </a:r>
            <a:r>
              <a:rPr lang="en-US" b="1" i="1" dirty="0" err="1"/>
              <a:t>chatbot.html</a:t>
            </a:r>
            <a:endParaRPr lang="en-US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EC7E6-642C-081B-9801-AF96A65EB845}"/>
              </a:ext>
            </a:extLst>
          </p:cNvPr>
          <p:cNvSpPr txBox="1"/>
          <p:nvPr/>
        </p:nvSpPr>
        <p:spPr>
          <a:xfrm>
            <a:off x="311700" y="3304225"/>
            <a:ext cx="66140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&lt;!DOCTYPE html&gt;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&lt;html&gt;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&lt;head&gt;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&lt;title&gt;LLM Response&lt;/title&gt;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&lt;/head&gt;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&lt;body style="height: 100%; margin: 0; display: flex; justify-content: center; align-items: center;"&gt;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&lt;div style="text-align: center;"&gt;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    &lt;h1&gt;My Chatbot&lt;/h1&gt;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    &lt;p&gt;{{ response }}&lt;/p&gt;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&lt;/div&gt;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&lt;/body&gt;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E9FC7-34E8-8FB6-7F49-AE1A257A5454}"/>
              </a:ext>
            </a:extLst>
          </p:cNvPr>
          <p:cNvSpPr txBox="1"/>
          <p:nvPr/>
        </p:nvSpPr>
        <p:spPr>
          <a:xfrm>
            <a:off x="353910" y="984608"/>
            <a:ext cx="319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folder </a:t>
            </a:r>
            <a:r>
              <a:rPr lang="en-US" b="1" i="1" dirty="0" err="1"/>
              <a:t>templetes</a:t>
            </a:r>
            <a:r>
              <a:rPr lang="en-US" b="1" i="1" dirty="0"/>
              <a:t> </a:t>
            </a:r>
            <a:r>
              <a:rPr lang="en-US" dirty="0"/>
              <a:t>under</a:t>
            </a:r>
            <a:r>
              <a:rPr lang="en-US" b="1" i="1" dirty="0"/>
              <a:t> </a:t>
            </a:r>
            <a:r>
              <a:rPr lang="en-US" b="1" i="1" dirty="0" err="1"/>
              <a:t>ChatbotApp</a:t>
            </a:r>
            <a:r>
              <a:rPr lang="en-US" dirty="0"/>
              <a:t> for templates: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0B6EA-8774-FE46-2A68-61B155060306}"/>
              </a:ext>
            </a:extLst>
          </p:cNvPr>
          <p:cNvSpPr txBox="1"/>
          <p:nvPr/>
        </p:nvSpPr>
        <p:spPr>
          <a:xfrm>
            <a:off x="353909" y="1689652"/>
            <a:ext cx="319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create a file </a:t>
            </a:r>
            <a:r>
              <a:rPr lang="en-US" b="1" i="1" dirty="0" err="1"/>
              <a:t>chatbot.html</a:t>
            </a:r>
            <a:r>
              <a:rPr lang="en-US" b="1" i="1" dirty="0"/>
              <a:t> </a:t>
            </a:r>
            <a:r>
              <a:rPr lang="en-US" dirty="0"/>
              <a:t>under</a:t>
            </a:r>
            <a:r>
              <a:rPr lang="en-US" b="1" i="1" dirty="0"/>
              <a:t> </a:t>
            </a:r>
            <a:r>
              <a:rPr lang="en-US" b="1" i="1" dirty="0" err="1"/>
              <a:t>templetes</a:t>
            </a:r>
            <a:r>
              <a:rPr lang="en-US" dirty="0"/>
              <a:t> as a template: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0E22D-FBB3-4E91-1E72-3CAE1715EA4C}"/>
              </a:ext>
            </a:extLst>
          </p:cNvPr>
          <p:cNvSpPr txBox="1"/>
          <p:nvPr/>
        </p:nvSpPr>
        <p:spPr>
          <a:xfrm>
            <a:off x="4018143" y="1131382"/>
            <a:ext cx="2014442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ChatbotApp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├── __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__.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├──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├──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├── migrations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│   └── __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__.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├──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├─</a:t>
            </a:r>
            <a:r>
              <a:rPr lang="en-US" sz="105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─ templates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│   </a:t>
            </a:r>
            <a:r>
              <a:rPr lang="en-US" sz="105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en-US" sz="105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chatbot.html</a:t>
            </a:r>
            <a:endParaRPr lang="en-US" sz="105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├──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└──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9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F19B8-BC53-B6C9-B408-CB740FFAC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B5684D41-3381-3159-105D-278B3EC05A28}"/>
              </a:ext>
            </a:extLst>
          </p:cNvPr>
          <p:cNvSpPr txBox="1">
            <a:spLocks/>
          </p:cNvSpPr>
          <p:nvPr/>
        </p:nvSpPr>
        <p:spPr bwMode="auto">
          <a:xfrm>
            <a:off x="91806" y="959716"/>
            <a:ext cx="4130564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7500"/>
          </a:bodyPr>
          <a:lstStyle>
            <a:lvl1pPr lvl="0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lvl="1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lvl="2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lvl="3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lvl="4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lvl="5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lvl="6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lvl="7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lvl="8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function: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831A8-543B-2FD2-B5F7-141A6DED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6" y="437909"/>
            <a:ext cx="3734300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 “Hello World!”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B04A1-2D4E-579E-A4E2-6C3851923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4C507-3596-C08F-C3AA-65D5982589A1}"/>
              </a:ext>
            </a:extLst>
          </p:cNvPr>
          <p:cNvSpPr txBox="1"/>
          <p:nvPr/>
        </p:nvSpPr>
        <p:spPr>
          <a:xfrm>
            <a:off x="120174" y="1271104"/>
            <a:ext cx="461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the </a:t>
            </a:r>
            <a:r>
              <a:rPr lang="en-US" b="1" dirty="0" err="1"/>
              <a:t>views.py</a:t>
            </a:r>
            <a:r>
              <a:rPr lang="en-US" b="1" dirty="0"/>
              <a:t> </a:t>
            </a:r>
            <a:r>
              <a:rPr lang="en-US" dirty="0"/>
              <a:t>file under </a:t>
            </a:r>
            <a:r>
              <a:rPr lang="en-US" b="1" dirty="0" err="1"/>
              <a:t>ChatbotApp</a:t>
            </a:r>
            <a:r>
              <a:rPr lang="en-US" dirty="0"/>
              <a:t> folder: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95244-DFA5-8A2D-7E57-CCB87AACB6BF}"/>
              </a:ext>
            </a:extLst>
          </p:cNvPr>
          <p:cNvSpPr txBox="1"/>
          <p:nvPr/>
        </p:nvSpPr>
        <p:spPr>
          <a:xfrm>
            <a:off x="120174" y="1646616"/>
            <a:ext cx="3579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django.shortcuts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import render</a:t>
            </a:r>
          </a:p>
          <a:p>
            <a:endParaRPr lang="en-US" sz="800" b="1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helloFunction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response = {"response": "Hello World!"}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return render(request, '</a:t>
            </a:r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chatbot.html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', response)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45549-A37F-7AE2-5366-2CA0FEB5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28"/>
          <a:stretch/>
        </p:blipFill>
        <p:spPr>
          <a:xfrm>
            <a:off x="5208701" y="846025"/>
            <a:ext cx="3051820" cy="1725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793DA-0581-3F7F-E0D8-DDDC190C7093}"/>
              </a:ext>
            </a:extLst>
          </p:cNvPr>
          <p:cNvSpPr txBox="1"/>
          <p:nvPr/>
        </p:nvSpPr>
        <p:spPr>
          <a:xfrm>
            <a:off x="60087" y="3178920"/>
            <a:ext cx="2732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django.urls</a:t>
            </a:r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path, include</a:t>
            </a:r>
          </a:p>
          <a:p>
            <a:endParaRPr lang="en-US" sz="8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urlpatterns</a:t>
            </a:r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[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path('', include('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ChatbotApp.urls</a:t>
            </a:r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')),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DDB89-7C8B-B337-D054-F0741960635E}"/>
              </a:ext>
            </a:extLst>
          </p:cNvPr>
          <p:cNvSpPr txBox="1"/>
          <p:nvPr/>
        </p:nvSpPr>
        <p:spPr>
          <a:xfrm>
            <a:off x="120174" y="2786690"/>
            <a:ext cx="47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the </a:t>
            </a:r>
            <a:r>
              <a:rPr lang="en-US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urls.py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under the </a:t>
            </a:r>
            <a:r>
              <a:rPr lang="en-US" b="1" i="1" dirty="0" err="1"/>
              <a:t>ChatbotProject</a:t>
            </a:r>
            <a:r>
              <a:rPr lang="en-US" b="1" i="1" dirty="0"/>
              <a:t> </a:t>
            </a:r>
            <a:r>
              <a:rPr lang="en-US" dirty="0"/>
              <a:t>folder: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F93DF-5207-EA2A-BFA9-1BB8B22CE347}"/>
              </a:ext>
            </a:extLst>
          </p:cNvPr>
          <p:cNvSpPr txBox="1"/>
          <p:nvPr/>
        </p:nvSpPr>
        <p:spPr>
          <a:xfrm>
            <a:off x="120174" y="4282976"/>
            <a:ext cx="37105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django.urls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import path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from . import views</a:t>
            </a:r>
          </a:p>
          <a:p>
            <a:endParaRPr lang="en-US" sz="800" b="1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urlpatterns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= [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path('', </a:t>
            </a:r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views.helloFunction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, name='</a:t>
            </a:r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helloFunction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'),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CA0B9-8759-EEEA-8DC7-780FB193E959}"/>
              </a:ext>
            </a:extLst>
          </p:cNvPr>
          <p:cNvSpPr txBox="1"/>
          <p:nvPr/>
        </p:nvSpPr>
        <p:spPr>
          <a:xfrm>
            <a:off x="60087" y="3913644"/>
            <a:ext cx="45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b="1" i="1" dirty="0" err="1">
                <a:solidFill>
                  <a:srgbClr val="FF0000"/>
                </a:solidFill>
              </a:rPr>
              <a:t>urls.py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under the </a:t>
            </a:r>
            <a:r>
              <a:rPr lang="en-US" b="1" i="1" dirty="0" err="1"/>
              <a:t>ChatbotApp</a:t>
            </a:r>
            <a:r>
              <a:rPr lang="en-US" b="1" i="1" dirty="0"/>
              <a:t> </a:t>
            </a:r>
            <a:r>
              <a:rPr lang="en-US" dirty="0"/>
              <a:t>folder: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53ADF-56C5-D59C-45D6-4B06EAFD3516}"/>
              </a:ext>
            </a:extLst>
          </p:cNvPr>
          <p:cNvSpPr txBox="1"/>
          <p:nvPr/>
        </p:nvSpPr>
        <p:spPr>
          <a:xfrm>
            <a:off x="4997865" y="2667638"/>
            <a:ext cx="17367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ChatbotProject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asgi.py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sz="105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endParaRPr lang="en-US" sz="10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wsgi.py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ChatbotApp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migrations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templates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sz="10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endParaRPr lang="en-US"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D7488F1-E8FF-E59B-E4B5-EC4086F35F3C}"/>
              </a:ext>
            </a:extLst>
          </p:cNvPr>
          <p:cNvSpPr/>
          <p:nvPr/>
        </p:nvSpPr>
        <p:spPr>
          <a:xfrm>
            <a:off x="6095237" y="3228671"/>
            <a:ext cx="242858" cy="14855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693BC28A-08BF-0D85-5F20-C8DF1223B1C1}"/>
              </a:ext>
            </a:extLst>
          </p:cNvPr>
          <p:cNvSpPr/>
          <p:nvPr/>
        </p:nvSpPr>
        <p:spPr>
          <a:xfrm>
            <a:off x="6046141" y="4809649"/>
            <a:ext cx="242858" cy="1485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4AAD1-799A-8BF5-3465-B23C4664FC48}"/>
              </a:ext>
            </a:extLst>
          </p:cNvPr>
          <p:cNvSpPr txBox="1"/>
          <p:nvPr/>
        </p:nvSpPr>
        <p:spPr>
          <a:xfrm>
            <a:off x="6336647" y="3118280"/>
            <a:ext cx="23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Connect </a:t>
            </a:r>
            <a:r>
              <a:rPr lang="en-US" sz="1600" b="1" dirty="0">
                <a:solidFill>
                  <a:srgbClr val="0070C0"/>
                </a:solidFill>
              </a:rPr>
              <a:t>Project</a:t>
            </a:r>
            <a:r>
              <a:rPr lang="en-US" sz="1600" dirty="0">
                <a:solidFill>
                  <a:srgbClr val="0070C0"/>
                </a:solidFill>
              </a:rPr>
              <a:t> and </a:t>
            </a:r>
            <a:r>
              <a:rPr lang="en-US" sz="1600" b="1" dirty="0">
                <a:solidFill>
                  <a:srgbClr val="0070C0"/>
                </a:solidFill>
              </a:rPr>
              <a:t>Apps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B25127-7350-8DCE-57A3-7E6CED7071D5}"/>
              </a:ext>
            </a:extLst>
          </p:cNvPr>
          <p:cNvSpPr txBox="1"/>
          <p:nvPr/>
        </p:nvSpPr>
        <p:spPr>
          <a:xfrm>
            <a:off x="6336646" y="4693430"/>
            <a:ext cx="2481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Connect </a:t>
            </a:r>
            <a:r>
              <a:rPr lang="en-US" sz="1600" b="1" dirty="0">
                <a:solidFill>
                  <a:srgbClr val="FF0000"/>
                </a:solidFill>
              </a:rPr>
              <a:t>App</a:t>
            </a:r>
            <a:r>
              <a:rPr lang="en-US" sz="1600" dirty="0">
                <a:solidFill>
                  <a:srgbClr val="FF0000"/>
                </a:solidFill>
              </a:rPr>
              <a:t> and </a:t>
            </a:r>
            <a:r>
              <a:rPr lang="en-US" sz="1600" b="1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E07714-C695-BCE4-D682-C246378CF764}"/>
              </a:ext>
            </a:extLst>
          </p:cNvPr>
          <p:cNvSpPr txBox="1">
            <a:spLocks/>
          </p:cNvSpPr>
          <p:nvPr/>
        </p:nvSpPr>
        <p:spPr bwMode="auto">
          <a:xfrm>
            <a:off x="91806" y="2464854"/>
            <a:ext cx="4219747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7500"/>
          </a:bodyPr>
          <a:lstStyle>
            <a:lvl1pPr lvl="0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lvl="1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lvl="2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lvl="3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lvl="4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lvl="5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lvl="6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lvl="7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lvl="8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Connections 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urls.py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27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8B2DE-A8BE-363A-F48C-F03972AFFD82}"/>
              </a:ext>
            </a:extLst>
          </p:cNvPr>
          <p:cNvSpPr txBox="1"/>
          <p:nvPr/>
        </p:nvSpPr>
        <p:spPr>
          <a:xfrm>
            <a:off x="311700" y="914400"/>
            <a:ext cx="30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https://ollama.com/download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04117-C508-05ED-63B4-7FED5B6B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14" y="1487100"/>
            <a:ext cx="3614516" cy="2778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6C0DD9-15AB-7AF6-42DF-17797E27D0FA}"/>
              </a:ext>
            </a:extLst>
          </p:cNvPr>
          <p:cNvSpPr txBox="1"/>
          <p:nvPr/>
        </p:nvSpPr>
        <p:spPr>
          <a:xfrm>
            <a:off x="869004" y="4552545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might need to open a new terminal</a:t>
            </a:r>
          </a:p>
        </p:txBody>
      </p:sp>
    </p:spTree>
    <p:extLst>
      <p:ext uri="{BB962C8B-B14F-4D97-AF65-F5344CB8AC3E}">
        <p14:creationId xmlns:p14="http://schemas.microsoft.com/office/powerpoint/2010/main" val="8270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a Large Language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8B2DE-A8BE-363A-F48C-F03972AFFD82}"/>
              </a:ext>
            </a:extLst>
          </p:cNvPr>
          <p:cNvSpPr txBox="1"/>
          <p:nvPr/>
        </p:nvSpPr>
        <p:spPr>
          <a:xfrm>
            <a:off x="311700" y="1017725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ollama</a:t>
            </a:r>
            <a:r>
              <a:rPr lang="en-US" i="1" dirty="0"/>
              <a:t> pull gemma2:2b </a:t>
            </a:r>
          </a:p>
          <a:p>
            <a:r>
              <a:rPr lang="en-US" i="1" dirty="0" err="1"/>
              <a:t>ollama</a:t>
            </a:r>
            <a:r>
              <a:rPr lang="en-US" i="1" dirty="0"/>
              <a:t> run gemma2:2b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5222A-502A-59F5-7BD4-A814BAE7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6" y="1860549"/>
            <a:ext cx="4369428" cy="10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9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LLM Output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8B2DE-A8BE-363A-F48C-F03972AFFD82}"/>
              </a:ext>
            </a:extLst>
          </p:cNvPr>
          <p:cNvSpPr txBox="1"/>
          <p:nvPr/>
        </p:nvSpPr>
        <p:spPr>
          <a:xfrm>
            <a:off x="360796" y="1224999"/>
            <a:ext cx="680553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django.shortcuts</a:t>
            </a:r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render</a:t>
            </a:r>
          </a:p>
          <a:p>
            <a:r>
              <a:rPr lang="en-US" sz="9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import </a:t>
            </a:r>
            <a:r>
              <a:rPr lang="en-US" sz="9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ollama</a:t>
            </a:r>
            <a:endParaRPr lang="en-US" sz="900" b="0" dirty="0">
              <a:solidFill>
                <a:schemeClr val="accent6"/>
              </a:solidFill>
              <a:effectLst/>
              <a:latin typeface="Menlo" panose="020B0609030804020204" pitchFamily="49" charset="0"/>
            </a:endParaRPr>
          </a:p>
          <a:p>
            <a:endParaRPr lang="en-US" sz="900" b="0" dirty="0">
              <a:solidFill>
                <a:schemeClr val="accent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9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 = 'gemma2:2b'</a:t>
            </a:r>
          </a:p>
          <a:p>
            <a:endParaRPr lang="en-US" sz="900" b="0" dirty="0">
              <a:solidFill>
                <a:schemeClr val="accent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def LLM(prompt):</a:t>
            </a:r>
          </a:p>
          <a:p>
            <a:r>
              <a:rPr lang="en-US" sz="9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    response = </a:t>
            </a:r>
            <a:r>
              <a:rPr lang="en-US" sz="9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ollama.chat</a:t>
            </a:r>
            <a:r>
              <a:rPr lang="en-US" sz="9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9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9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, messages=[{'role': 'user', 'content': prompt}])</a:t>
            </a:r>
          </a:p>
          <a:p>
            <a:r>
              <a:rPr lang="en-US" sz="9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    return response['message']['content']</a:t>
            </a:r>
          </a:p>
          <a:p>
            <a:endParaRPr lang="en-US" sz="9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helloFunction</a:t>
            </a:r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response = LLM("Hello world!")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response = {"response": response}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 render(request, '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chatbot.html</a:t>
            </a:r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', response)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B9E5-7915-1E59-79C3-44341FC8574A}"/>
              </a:ext>
            </a:extLst>
          </p:cNvPr>
          <p:cNvSpPr txBox="1"/>
          <p:nvPr/>
        </p:nvSpPr>
        <p:spPr>
          <a:xfrm>
            <a:off x="311700" y="914400"/>
            <a:ext cx="460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the </a:t>
            </a:r>
            <a:r>
              <a:rPr lang="en-US" b="1" i="1" dirty="0" err="1"/>
              <a:t>views.py</a:t>
            </a:r>
            <a:r>
              <a:rPr lang="en-US" b="1" i="1" dirty="0"/>
              <a:t> </a:t>
            </a:r>
            <a:r>
              <a:rPr lang="en-US" dirty="0"/>
              <a:t>file under </a:t>
            </a:r>
            <a:r>
              <a:rPr lang="en-US" b="1" i="1" dirty="0" err="1"/>
              <a:t>ChatbotApp</a:t>
            </a:r>
            <a:r>
              <a:rPr lang="en-US" dirty="0"/>
              <a:t> folder: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3C95E-7A49-1ED6-3498-B6DD0178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55" r="17871" b="1787"/>
          <a:stretch/>
        </p:blipFill>
        <p:spPr>
          <a:xfrm>
            <a:off x="4431921" y="2689436"/>
            <a:ext cx="3765042" cy="2170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130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F31B4-9421-80E6-50DC-84C9C10B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BA54-A48A-C62E-3F5F-4CA2C48F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Interact with Chatbot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96098-742F-09DC-6094-32264D0AB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17103-7711-940A-D45E-B2169FABB1AD}"/>
              </a:ext>
            </a:extLst>
          </p:cNvPr>
          <p:cNvSpPr txBox="1"/>
          <p:nvPr/>
        </p:nvSpPr>
        <p:spPr>
          <a:xfrm>
            <a:off x="360796" y="1224999"/>
            <a:ext cx="680553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5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django.shortcuts</a:t>
            </a:r>
            <a:r>
              <a:rPr lang="en-US" sz="5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render</a:t>
            </a:r>
          </a:p>
          <a:p>
            <a:r>
              <a:rPr lang="en-US" sz="5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 </a:t>
            </a:r>
            <a:r>
              <a:rPr lang="en-US" sz="5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ollama</a:t>
            </a:r>
            <a:endParaRPr lang="en-US" sz="5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endParaRPr lang="en-US" sz="5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5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5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'gemma2:2b'</a:t>
            </a:r>
          </a:p>
          <a:p>
            <a:endParaRPr lang="en-US" sz="5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5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 LLM(prompt):</a:t>
            </a:r>
          </a:p>
          <a:p>
            <a:r>
              <a:rPr lang="en-US" sz="5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response = </a:t>
            </a:r>
            <a:r>
              <a:rPr lang="en-US" sz="5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ollama.chat</a:t>
            </a:r>
            <a:r>
              <a:rPr lang="en-US" sz="5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5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5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, messages=[{'role': 'user', 'content': prompt}])</a:t>
            </a:r>
          </a:p>
          <a:p>
            <a:r>
              <a:rPr lang="en-US" sz="5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 response['message']['content']</a:t>
            </a:r>
          </a:p>
          <a:p>
            <a:endParaRPr lang="en-US" sz="9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helloFunction</a:t>
            </a:r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9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9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9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request.GET.get</a:t>
            </a:r>
            <a:r>
              <a:rPr lang="en-US" sz="9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('</a:t>
            </a:r>
            <a:r>
              <a:rPr lang="en-US" sz="9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9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')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response = LLM(</a:t>
            </a:r>
            <a:r>
              <a:rPr lang="en-US" sz="9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response = {"response": response}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 render(request, '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chatbot.html</a:t>
            </a:r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', response)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9EC12-49F8-CE30-A9F8-BE6786297AC2}"/>
              </a:ext>
            </a:extLst>
          </p:cNvPr>
          <p:cNvSpPr txBox="1"/>
          <p:nvPr/>
        </p:nvSpPr>
        <p:spPr>
          <a:xfrm>
            <a:off x="311700" y="914400"/>
            <a:ext cx="460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the </a:t>
            </a:r>
            <a:r>
              <a:rPr lang="en-US" b="1" i="1" dirty="0" err="1"/>
              <a:t>views.py</a:t>
            </a:r>
            <a:r>
              <a:rPr lang="en-US" b="1" i="1" dirty="0"/>
              <a:t> </a:t>
            </a:r>
            <a:r>
              <a:rPr lang="en-US" dirty="0"/>
              <a:t>file under </a:t>
            </a:r>
            <a:r>
              <a:rPr lang="en-US" b="1" i="1" dirty="0" err="1"/>
              <a:t>ChatbotApp</a:t>
            </a:r>
            <a:r>
              <a:rPr lang="en-US" dirty="0"/>
              <a:t> folder: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128C5-F3B9-1671-75F7-70BE8A1E1F9E}"/>
              </a:ext>
            </a:extLst>
          </p:cNvPr>
          <p:cNvSpPr txBox="1"/>
          <p:nvPr/>
        </p:nvSpPr>
        <p:spPr>
          <a:xfrm>
            <a:off x="256467" y="2833587"/>
            <a:ext cx="401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the </a:t>
            </a:r>
            <a:r>
              <a:rPr lang="en-US" b="1" i="1" dirty="0" err="1"/>
              <a:t>chatbot.html</a:t>
            </a:r>
            <a:r>
              <a:rPr lang="en-US" b="1" i="1" dirty="0"/>
              <a:t> </a:t>
            </a:r>
            <a:r>
              <a:rPr lang="en-US" dirty="0"/>
              <a:t>file under </a:t>
            </a:r>
            <a:r>
              <a:rPr lang="en-US" b="1" i="1" dirty="0"/>
              <a:t>templates</a:t>
            </a:r>
            <a:r>
              <a:rPr lang="en-US" dirty="0"/>
              <a:t> folder: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F4314-70ED-72AD-8964-304230F903B0}"/>
              </a:ext>
            </a:extLst>
          </p:cNvPr>
          <p:cNvSpPr txBox="1"/>
          <p:nvPr/>
        </p:nvSpPr>
        <p:spPr>
          <a:xfrm>
            <a:off x="373640" y="3406440"/>
            <a:ext cx="454643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&lt;!DOCTYPE html&gt;</a:t>
            </a:r>
          </a:p>
          <a:p>
            <a:r>
              <a:rPr lang="en-US" sz="500" dirty="0"/>
              <a:t>&lt;html&gt;</a:t>
            </a:r>
          </a:p>
          <a:p>
            <a:r>
              <a:rPr lang="en-US" sz="500" dirty="0"/>
              <a:t>&lt;head&gt;</a:t>
            </a:r>
          </a:p>
          <a:p>
            <a:r>
              <a:rPr lang="en-US" sz="500" dirty="0"/>
              <a:t>    &lt;title&gt;LLM Response&lt;/title&gt;</a:t>
            </a:r>
          </a:p>
          <a:p>
            <a:r>
              <a:rPr lang="en-US" sz="500" dirty="0"/>
              <a:t>&lt;/head&gt;</a:t>
            </a:r>
          </a:p>
          <a:p>
            <a:r>
              <a:rPr lang="en-US" sz="500" dirty="0"/>
              <a:t>&lt;body style="height: 100%; margin: 0; display: flex; justify-content: center; align-items: center;"&gt;</a:t>
            </a:r>
          </a:p>
          <a:p>
            <a:r>
              <a:rPr lang="en-US" sz="500" dirty="0"/>
              <a:t>    &lt;div style="text-align: center;"&gt;</a:t>
            </a:r>
          </a:p>
          <a:p>
            <a:r>
              <a:rPr lang="en-US" sz="500" dirty="0"/>
              <a:t>        &lt;h1&gt;My Chatbot&lt;/h1&gt;</a:t>
            </a:r>
          </a:p>
          <a:p>
            <a:r>
              <a:rPr lang="en-US" sz="500" dirty="0"/>
              <a:t>        &lt;p&gt;{{ response }}&lt;/p&gt;</a:t>
            </a:r>
          </a:p>
          <a:p>
            <a:r>
              <a:rPr lang="en-US" sz="1000" dirty="0">
                <a:solidFill>
                  <a:schemeClr val="accent6"/>
                </a:solidFill>
              </a:rPr>
              <a:t>        &lt;form method="GET" action="{% </a:t>
            </a:r>
            <a:r>
              <a:rPr lang="en-US" sz="1000" dirty="0" err="1">
                <a:solidFill>
                  <a:schemeClr val="accent6"/>
                </a:solidFill>
              </a:rPr>
              <a:t>url</a:t>
            </a:r>
            <a:r>
              <a:rPr lang="en-US" sz="1000" dirty="0">
                <a:solidFill>
                  <a:schemeClr val="accent6"/>
                </a:solidFill>
              </a:rPr>
              <a:t> '</a:t>
            </a:r>
            <a:r>
              <a:rPr lang="en-US" sz="1000" dirty="0" err="1">
                <a:solidFill>
                  <a:schemeClr val="accent6"/>
                </a:solidFill>
              </a:rPr>
              <a:t>helloFunction</a:t>
            </a:r>
            <a:r>
              <a:rPr lang="en-US" sz="1000" dirty="0">
                <a:solidFill>
                  <a:schemeClr val="accent6"/>
                </a:solidFill>
              </a:rPr>
              <a:t>' %}"&gt;</a:t>
            </a:r>
          </a:p>
          <a:p>
            <a:r>
              <a:rPr lang="en-US" sz="1000" dirty="0">
                <a:solidFill>
                  <a:schemeClr val="accent6"/>
                </a:solidFill>
              </a:rPr>
              <a:t>            &lt;label for="</a:t>
            </a:r>
            <a:r>
              <a:rPr lang="en-US" sz="1000" dirty="0" err="1">
                <a:solidFill>
                  <a:schemeClr val="accent6"/>
                </a:solidFill>
              </a:rPr>
              <a:t>userInput</a:t>
            </a:r>
            <a:r>
              <a:rPr lang="en-US" sz="1000" dirty="0">
                <a:solidFill>
                  <a:schemeClr val="accent6"/>
                </a:solidFill>
              </a:rPr>
              <a:t>"&gt;Enter your query:&lt;/label&gt;</a:t>
            </a:r>
          </a:p>
          <a:p>
            <a:r>
              <a:rPr lang="en-US" sz="1000" dirty="0">
                <a:solidFill>
                  <a:schemeClr val="accent6"/>
                </a:solidFill>
              </a:rPr>
              <a:t>            &lt;input type="text" name="</a:t>
            </a:r>
            <a:r>
              <a:rPr lang="en-US" sz="1000" dirty="0" err="1">
                <a:solidFill>
                  <a:schemeClr val="accent6"/>
                </a:solidFill>
              </a:rPr>
              <a:t>userInput</a:t>
            </a:r>
            <a:r>
              <a:rPr lang="en-US" sz="1000" dirty="0">
                <a:solidFill>
                  <a:schemeClr val="accent6"/>
                </a:solidFill>
              </a:rPr>
              <a:t>" placeholder="Chat with me" required&gt;</a:t>
            </a:r>
          </a:p>
          <a:p>
            <a:r>
              <a:rPr lang="en-US" sz="1000" dirty="0">
                <a:solidFill>
                  <a:schemeClr val="accent6"/>
                </a:solidFill>
              </a:rPr>
              <a:t>            &lt;button type="submit"&gt;Submit&lt;/button&gt;</a:t>
            </a:r>
          </a:p>
          <a:p>
            <a:r>
              <a:rPr lang="en-US" sz="1000" dirty="0">
                <a:solidFill>
                  <a:schemeClr val="accent6"/>
                </a:solidFill>
              </a:rPr>
              <a:t>        &lt;/form&gt;</a:t>
            </a:r>
          </a:p>
          <a:p>
            <a:r>
              <a:rPr lang="en-US" sz="500" dirty="0"/>
              <a:t>    &lt;/div&gt;</a:t>
            </a:r>
          </a:p>
          <a:p>
            <a:r>
              <a:rPr lang="en-US" sz="500" dirty="0"/>
              <a:t>&lt;/body&gt;</a:t>
            </a:r>
          </a:p>
          <a:p>
            <a:r>
              <a:rPr lang="en-US" sz="500" dirty="0"/>
              <a:t>&lt;/html&gt;</a:t>
            </a:r>
          </a:p>
          <a:p>
            <a:endParaRPr lang="en-US" sz="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493FBB-5F3E-25B7-FA28-C72CA934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94" r="6608"/>
          <a:stretch/>
        </p:blipFill>
        <p:spPr>
          <a:xfrm>
            <a:off x="4793306" y="2102652"/>
            <a:ext cx="4019001" cy="210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132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Chat with Your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93A07-35C7-7936-C466-A6C223B2DAB4}"/>
              </a:ext>
            </a:extLst>
          </p:cNvPr>
          <p:cNvSpPr txBox="1"/>
          <p:nvPr/>
        </p:nvSpPr>
        <p:spPr>
          <a:xfrm>
            <a:off x="437958" y="917395"/>
            <a:ext cx="4608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your documents to customize the chatbot</a:t>
            </a:r>
          </a:p>
          <a:p>
            <a:r>
              <a:rPr lang="en-US" dirty="0"/>
              <a:t>Create a new template </a:t>
            </a:r>
            <a:r>
              <a:rPr lang="en-US" b="1" i="1" dirty="0" err="1"/>
              <a:t>customChatbot.html</a:t>
            </a:r>
            <a:r>
              <a:rPr lang="en-US" dirty="0"/>
              <a:t> under </a:t>
            </a:r>
            <a:r>
              <a:rPr lang="en-US" b="1" i="1" dirty="0"/>
              <a:t>templates</a:t>
            </a:r>
            <a:r>
              <a:rPr lang="en-US" dirty="0"/>
              <a:t> folder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92A9D-5A39-0F95-29E0-E7858AB5970A}"/>
              </a:ext>
            </a:extLst>
          </p:cNvPr>
          <p:cNvSpPr txBox="1"/>
          <p:nvPr/>
        </p:nvSpPr>
        <p:spPr>
          <a:xfrm>
            <a:off x="249439" y="1840125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templates/</a:t>
            </a:r>
            <a:r>
              <a:rPr lang="en-US" b="1" dirty="0" err="1"/>
              <a:t>customChatbot.html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025A7-C2D5-BF2E-6843-BC4E0C1E1CF6}"/>
              </a:ext>
            </a:extLst>
          </p:cNvPr>
          <p:cNvSpPr txBox="1"/>
          <p:nvPr/>
        </p:nvSpPr>
        <p:spPr>
          <a:xfrm>
            <a:off x="313562" y="2210169"/>
            <a:ext cx="34692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&lt;!DOCTYPE html&gt;</a:t>
            </a:r>
          </a:p>
          <a:p>
            <a:r>
              <a:rPr lang="en-US" sz="500" dirty="0"/>
              <a:t>&lt;html&gt;</a:t>
            </a:r>
          </a:p>
          <a:p>
            <a:r>
              <a:rPr lang="en-US" sz="500" dirty="0"/>
              <a:t>&lt;head&gt;</a:t>
            </a:r>
          </a:p>
          <a:p>
            <a:r>
              <a:rPr lang="en-US" sz="500" dirty="0"/>
              <a:t>    &lt;title&gt;LLM Response&lt;/title&gt;</a:t>
            </a:r>
          </a:p>
          <a:p>
            <a:r>
              <a:rPr lang="en-US" sz="500" dirty="0"/>
              <a:t>&lt;/head&gt;</a:t>
            </a:r>
          </a:p>
          <a:p>
            <a:r>
              <a:rPr lang="en-US" sz="500" dirty="0"/>
              <a:t>&lt;body style="height: 100%; margin: 0; display: flex; justify-content: center; align-items: center;"&gt;</a:t>
            </a:r>
          </a:p>
          <a:p>
            <a:r>
              <a:rPr lang="en-US" sz="500" dirty="0"/>
              <a:t>    &lt;div style="text-align: center;"&gt;</a:t>
            </a:r>
          </a:p>
          <a:p>
            <a:r>
              <a:rPr lang="en-US" sz="500" dirty="0"/>
              <a:t>        &lt;h1&gt;Custom Chatbot&lt;/h1&gt;</a:t>
            </a:r>
          </a:p>
          <a:p>
            <a:r>
              <a:rPr lang="en-US" sz="500" dirty="0"/>
              <a:t>        </a:t>
            </a:r>
          </a:p>
          <a:p>
            <a:r>
              <a:rPr lang="en-US" sz="800" dirty="0">
                <a:solidFill>
                  <a:schemeClr val="accent6"/>
                </a:solidFill>
              </a:rPr>
              <a:t>        &lt;h2&gt;Train Chatbot&lt;/h2&gt;</a:t>
            </a:r>
          </a:p>
          <a:p>
            <a:r>
              <a:rPr lang="en-US" sz="800" dirty="0">
                <a:solidFill>
                  <a:schemeClr val="accent6"/>
                </a:solidFill>
              </a:rPr>
              <a:t>        &lt;form method="POST" action="/upload" </a:t>
            </a:r>
            <a:r>
              <a:rPr lang="en-US" sz="800" dirty="0" err="1">
                <a:solidFill>
                  <a:schemeClr val="accent6"/>
                </a:solidFill>
              </a:rPr>
              <a:t>enctype</a:t>
            </a:r>
            <a:r>
              <a:rPr lang="en-US" sz="800" dirty="0">
                <a:solidFill>
                  <a:schemeClr val="accent6"/>
                </a:solidFill>
              </a:rPr>
              <a:t>="multipart/form-data"&gt;</a:t>
            </a:r>
          </a:p>
          <a:p>
            <a:r>
              <a:rPr lang="en-US" sz="800" dirty="0">
                <a:solidFill>
                  <a:schemeClr val="accent6"/>
                </a:solidFill>
              </a:rPr>
              <a:t>            {% </a:t>
            </a:r>
            <a:r>
              <a:rPr lang="en-US" sz="800" dirty="0" err="1">
                <a:solidFill>
                  <a:schemeClr val="accent6"/>
                </a:solidFill>
              </a:rPr>
              <a:t>csrf_token</a:t>
            </a:r>
            <a:r>
              <a:rPr lang="en-US" sz="800" dirty="0">
                <a:solidFill>
                  <a:schemeClr val="accent6"/>
                </a:solidFill>
              </a:rPr>
              <a:t> %}</a:t>
            </a:r>
          </a:p>
          <a:p>
            <a:r>
              <a:rPr lang="en-US" sz="800" dirty="0">
                <a:solidFill>
                  <a:schemeClr val="accent6"/>
                </a:solidFill>
              </a:rPr>
              <a:t>            &lt;label for="file"&gt;Choose files to upload:&lt;/label&gt;</a:t>
            </a:r>
          </a:p>
          <a:p>
            <a:r>
              <a:rPr lang="en-US" sz="800" dirty="0">
                <a:solidFill>
                  <a:schemeClr val="accent6"/>
                </a:solidFill>
              </a:rPr>
              <a:t>            &lt;input type="file" id="file" name="files[]" multiple required&gt;</a:t>
            </a:r>
          </a:p>
          <a:p>
            <a:r>
              <a:rPr lang="en-US" sz="800" dirty="0">
                <a:solidFill>
                  <a:schemeClr val="accent6"/>
                </a:solidFill>
              </a:rPr>
              <a:t>            &lt;button type="submit"&gt;Upload&lt;/button&gt;</a:t>
            </a:r>
          </a:p>
          <a:p>
            <a:r>
              <a:rPr lang="en-US" sz="800" dirty="0">
                <a:solidFill>
                  <a:schemeClr val="accent6"/>
                </a:solidFill>
              </a:rPr>
              <a:t>        &lt;/form&gt;</a:t>
            </a:r>
          </a:p>
          <a:p>
            <a:r>
              <a:rPr lang="en-US" sz="800" dirty="0">
                <a:solidFill>
                  <a:schemeClr val="accent6"/>
                </a:solidFill>
              </a:rPr>
              <a:t>        &lt;</a:t>
            </a:r>
            <a:r>
              <a:rPr lang="en-US" sz="800" dirty="0" err="1">
                <a:solidFill>
                  <a:schemeClr val="accent6"/>
                </a:solidFill>
              </a:rPr>
              <a:t>br</a:t>
            </a:r>
            <a:r>
              <a:rPr lang="en-US" sz="800" dirty="0">
                <a:solidFill>
                  <a:schemeClr val="accent6"/>
                </a:solidFill>
              </a:rPr>
              <a:t> /&gt;</a:t>
            </a:r>
          </a:p>
          <a:p>
            <a:r>
              <a:rPr lang="en-US" sz="800" dirty="0">
                <a:solidFill>
                  <a:schemeClr val="accent6"/>
                </a:solidFill>
              </a:rPr>
              <a:t>        &lt;form method="POST" action="/train"&gt;</a:t>
            </a:r>
          </a:p>
          <a:p>
            <a:r>
              <a:rPr lang="en-US" sz="800" dirty="0">
                <a:solidFill>
                  <a:schemeClr val="accent6"/>
                </a:solidFill>
              </a:rPr>
              <a:t>            {% </a:t>
            </a:r>
            <a:r>
              <a:rPr lang="en-US" sz="800" dirty="0" err="1">
                <a:solidFill>
                  <a:schemeClr val="accent6"/>
                </a:solidFill>
              </a:rPr>
              <a:t>csrf_token</a:t>
            </a:r>
            <a:r>
              <a:rPr lang="en-US" sz="800" dirty="0">
                <a:solidFill>
                  <a:schemeClr val="accent6"/>
                </a:solidFill>
              </a:rPr>
              <a:t> %}</a:t>
            </a:r>
          </a:p>
          <a:p>
            <a:r>
              <a:rPr lang="en-US" sz="800" dirty="0">
                <a:solidFill>
                  <a:schemeClr val="accent6"/>
                </a:solidFill>
              </a:rPr>
              <a:t>            &lt;button type="submit"&gt;Train Chatbot&lt;/button&gt; {{ alert }}</a:t>
            </a:r>
          </a:p>
          <a:p>
            <a:r>
              <a:rPr lang="en-US" sz="800" dirty="0">
                <a:solidFill>
                  <a:schemeClr val="accent6"/>
                </a:solidFill>
              </a:rPr>
              <a:t>        &lt;/form&gt;</a:t>
            </a:r>
          </a:p>
          <a:p>
            <a:r>
              <a:rPr lang="en-US" sz="500" dirty="0"/>
              <a:t>        &lt;p&gt;{{ response }}&lt;/p&gt; </a:t>
            </a:r>
          </a:p>
          <a:p>
            <a:r>
              <a:rPr lang="en-US" sz="500" dirty="0"/>
              <a:t>        &lt;form method="GET" action="{% </a:t>
            </a:r>
            <a:r>
              <a:rPr lang="en-US" sz="500" dirty="0" err="1"/>
              <a:t>url</a:t>
            </a:r>
            <a:r>
              <a:rPr lang="en-US" sz="500" dirty="0"/>
              <a:t> '</a:t>
            </a:r>
            <a:r>
              <a:rPr lang="en-US" sz="500" dirty="0" err="1"/>
              <a:t>customChatbot</a:t>
            </a:r>
            <a:r>
              <a:rPr lang="en-US" sz="500" dirty="0"/>
              <a:t>' %}"&gt;</a:t>
            </a:r>
          </a:p>
          <a:p>
            <a:r>
              <a:rPr lang="en-US" sz="500" dirty="0"/>
              <a:t>            &lt;label for="</a:t>
            </a:r>
            <a:r>
              <a:rPr lang="en-US" sz="500" dirty="0" err="1"/>
              <a:t>userInput</a:t>
            </a:r>
            <a:r>
              <a:rPr lang="en-US" sz="500" dirty="0"/>
              <a:t>"&gt;Enter your query:&lt;/label&gt;</a:t>
            </a:r>
          </a:p>
          <a:p>
            <a:r>
              <a:rPr lang="en-US" sz="500" dirty="0"/>
              <a:t>            &lt;input type="text" name="</a:t>
            </a:r>
            <a:r>
              <a:rPr lang="en-US" sz="500" dirty="0" err="1"/>
              <a:t>userInput</a:t>
            </a:r>
            <a:r>
              <a:rPr lang="en-US" sz="500" dirty="0"/>
              <a:t>" placeholder="Chat with me" required&gt;</a:t>
            </a:r>
          </a:p>
          <a:p>
            <a:r>
              <a:rPr lang="en-US" sz="500" dirty="0"/>
              <a:t>            &lt;button type="submit"&gt;Submit&lt;/button&gt;</a:t>
            </a:r>
          </a:p>
          <a:p>
            <a:r>
              <a:rPr lang="en-US" sz="500" dirty="0"/>
              <a:t>        &lt;/form&gt;</a:t>
            </a:r>
          </a:p>
          <a:p>
            <a:r>
              <a:rPr lang="en-US" sz="500" dirty="0"/>
              <a:t>    &lt;/div&gt;</a:t>
            </a:r>
          </a:p>
          <a:p>
            <a:r>
              <a:rPr lang="en-US" sz="500" dirty="0"/>
              <a:t>&lt;/body&gt;</a:t>
            </a:r>
          </a:p>
          <a:p>
            <a:r>
              <a:rPr lang="en-US" sz="500" dirty="0"/>
              <a:t>&lt;/html&gt;</a:t>
            </a:r>
          </a:p>
          <a:p>
            <a:endParaRPr lang="en-US" sz="500" dirty="0"/>
          </a:p>
          <a:p>
            <a:endParaRPr lang="en-US" sz="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FCD40-7305-A27A-E39B-6DDD828AF7C0}"/>
              </a:ext>
            </a:extLst>
          </p:cNvPr>
          <p:cNvSpPr txBox="1"/>
          <p:nvPr/>
        </p:nvSpPr>
        <p:spPr>
          <a:xfrm>
            <a:off x="2287534" y="-30853168"/>
            <a:ext cx="457506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django.shortcuts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langchain_community.llms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langchain_community.document_loaders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DirectoryLoader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PyMuPDFLoader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langchain_community.embeddings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OllamaEmbeddings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langchain_community.vectorstores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FAISS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langchain.text_splitter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RecursiveCharacterTextSplitter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shutil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django.core.files.storage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default_storage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langchain.prompts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ChatPromptTemplate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langchain.chains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create_retrieval_chain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langchain.chains.combine_documents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create_stuff_documents_chain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requests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django.http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JsonResponse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'gemma2:2b'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LLM(prompt):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ollama.chat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messages=[{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'role'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'user'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'content'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prompt}])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response[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'message'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'content'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helloFunction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request.GET.get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LLM(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"response"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response}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response)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customChatbot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request.GET.get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RAG(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"response"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response}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customChatbot.html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response)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upload_files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request.method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'POST'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request.FILES.getlist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'files[]'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Get the list of uploaded files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request.FILES.getlist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'files[]'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Define the base directory where files will be saved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BASE_DIR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DATA_PATH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(BASE_DIR,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Ensure the 'data' directory exists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os.path.exists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(DATA_PATH):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os.makedirs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(DATA_PATH)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Process each file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success_messages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(DATA_PATH,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uploaded_file.name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Save the file to the 'data' directory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default_storage.open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wb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+'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destination: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chunk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uploaded_file.chunks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destination.write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(chunk)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success_messages.append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'File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uploaded_file.name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 uploaded successfully!'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Return a response indicating success for all files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alert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'response'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success_messages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customChatbot.html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alert)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If no files were uploaded, return an error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alert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'error'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'No files uploaded.'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customChatbot.html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alert)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RAG(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user_input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BASE_DIR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FAISS_PATH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(BASE_DIR,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faiss_index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Set up the local model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Load the FAISS index with </a:t>
            </a:r>
            <a:r>
              <a:rPr lang="en-US" sz="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allow_dangerous_deserialization</a:t>
            </a: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set to True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vector_store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FAISS.load_local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FAISS_PATH, 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OllamaEmbeddings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allow_dangerous_deserialization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Set up the query prompt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prompt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ChatPromptTemplate.from_template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Answer the following question only based on the given context: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&lt;context&gt;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{context}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&lt;/context&gt;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Question: {input}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Retrieve context from vector store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docs_chain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create_stuff_documents_chain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prompt)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retriever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vector_store.as_retriever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retrieval_chain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create_retrieval_chain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(retriever,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docs_chain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Perform the query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retrieval_chain.invoke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"input"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user_input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":::QUERY RESPONSE:::"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print(response[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"answer"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response[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"answer"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train(request):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generate_data_store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documents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chunks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split_text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(documents)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save_to_faiss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JsonResponse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'status'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'success'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Load documents from a local directory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loader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DirectoryLoader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(DATA_PATH, glob=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"*.pdf"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loader_cls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PyMuPDFLoader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documents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loader.load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documents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split_text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(documents):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Split documents into manageable chunks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text_splitter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RecursiveCharacterTextSplitter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chunk_size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chunk_overlap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length_function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add_start_index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chunks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text_splitter.split_documents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(documents)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US" sz="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"Split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(documents)}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documents into 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(chunks)}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chunks."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chunks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save_to_faiss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(chunks):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Clear out the database first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os.path.exists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(FAISS_PATH):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shutil.rmtree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(FAISS_PATH)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Create embeddings using </a:t>
            </a:r>
            <a:r>
              <a:rPr lang="en-US" sz="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Ollama's</a:t>
            </a: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local model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embeddings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OllamaEmbeddings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Initialize FAISS vector store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vector_store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FAISS.from_documents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(chunks, embeddings)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Save FAISS index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vector_store.save_local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(FAISS_PATH)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US" sz="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"Saved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(chunks)}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chunks to 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{FAISS_PATH}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using FAISS."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Dynamically point to the 'data' folder in the same directory as this script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BASE_DIR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FAISS_PATH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(BASE_DIR,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faiss_index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DATA_PATH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(BASE_DIR,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generate_data_store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'response'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"Chatbot trained successfully!"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Pass response to template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customChatbot.html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response) </a:t>
            </a: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Render the HTML page with response 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C2878-ABD1-2AE6-367A-C20CDCE7B4DF}"/>
              </a:ext>
            </a:extLst>
          </p:cNvPr>
          <p:cNvSpPr txBox="1"/>
          <p:nvPr/>
        </p:nvSpPr>
        <p:spPr>
          <a:xfrm rot="16200000">
            <a:off x="4707941" y="1875820"/>
            <a:ext cx="6767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django.shortcuts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render 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ollama</a:t>
            </a:r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langchain_community.llms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Ollama</a:t>
            </a:r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langchain_community.document_loaders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DirectoryLoader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PyMuPDFLoader</a:t>
            </a:r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langchain_community.embeddings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OllamaEmbeddings</a:t>
            </a:r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langchain_community.vectorstores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FAISS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langchain.text_splitter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RecursiveCharacterTextSplitter</a:t>
            </a:r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</a:t>
            </a:r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shutil</a:t>
            </a:r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django.core.files.storage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default_storage</a:t>
            </a:r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langchain.prompts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ChatPromptTemplate</a:t>
            </a:r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langchain.chains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create_retrieval_chain</a:t>
            </a:r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langchain.chains.combine_documents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create_stuff_documents_chain</a:t>
            </a:r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 requests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django.http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import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JsonResponse</a:t>
            </a:r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'gemma2:2b'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 LLM(prompt):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response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ollama.chat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, messages=[{'role': 'user', 'content': prompt}])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 response['message']['content']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helloFunction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request.GET.get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('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')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response = LLM(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response = {"response": response}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 render(request, 'chatbot.html', response)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customChatbot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request.GET.get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('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')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# Check if the FAISS index exists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BASE_DIR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FAISS_PATH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(BASE_DIR, "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faiss_index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index.faiss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")  # Add '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index.faiss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' to path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if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os.path.exists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(FAISS_PATH):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# If the FAISS index exists, proceed with the RAG function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response = RAG(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else: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# If the FAISS index does not exist, prompt the user to train the chatbot first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response = "Please train the chatbot first."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response = {"response": response}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 render(request, 'customChatbot.html', response)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upload_files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if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request.method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== 'POST' and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request.FILES.getlist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('files[]'):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# Get the list of uploaded files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uploaded_files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request.FILES.getlist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('files[]')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# Define the base directory where files will be saved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BASE_DIR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DATA_PATH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(BASE_DIR, 'data')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# Ensure the 'data' directory exists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if not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os.path.exists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(DATA_PATH):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os.makedirs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(DATA_PATH)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# Process each file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success_messages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for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uploaded_file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uploaded_files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(DATA_PATH, uploaded_file.name)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# Save the file to the 'data' directory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with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default_storage.open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, '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wb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+') as destination: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    for chunk in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uploaded_file.chunks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destination.write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(chunk)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success_messages.append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f'File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"{uploaded_file.name}" uploaded successfully!')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# Return a response indicating success for all files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alert = {'response':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success_messages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return render(request, 'customChatbot.html', alert)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else: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# If no files were uploaded, return an error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alert = {'error': 'No files uploaded.'}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return render(request, 'customChatbot.html', alert)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 RAG(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user_input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BASE_DIR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FAISS_PATH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(BASE_DIR, "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faiss_index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# Set up the local model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llm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Ollama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# Load the FAISS index with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allow_dangerous_deserialization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set to True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vector_store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FAISS.load_local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FAISS_PATH, 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OllamaEmbeddings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), 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allow_dangerous_deserialization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=True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# Set up the query prompt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prompt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ChatPromptTemplate.from_template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"""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Answer the following question only based on the given context: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&lt;context&gt;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{context}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&lt;/context&gt;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Question: {input}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""")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# Retrieve context from vector store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docs_chain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create_stuff_documents_chain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llm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, prompt)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retriever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vector_store.as_retriever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retrieval_chain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create_retrieval_chain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(retriever,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docs_chain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# Perform the query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response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retrieval_chain.invoke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({"input":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user_input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print(":::QUERY RESPONSE:::")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print(response["answer"])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 response["answer"]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 train(request):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generate_data_store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documents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load_documents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chunks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split_text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(documents)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save_to_faiss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(chunks)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return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JsonResponse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({'status': 'success'})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load_documents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# Load documents from a local directory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loader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DirectoryLoader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(DATA_PATH, glob="*.pdf",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loader_cls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PyMuPDFLoader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documents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loader.load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return documents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split_text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(documents):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# Split documents into manageable chunks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text_splitter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RecursiveCharacterTextSplitter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chunk_size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=300,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chunk_overlap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=100,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length_function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add_start_index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=True,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chunks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text_splitter.split_documents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(documents)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print(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f"Split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(documents)} documents into {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(chunks)} chunks.")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return chunks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def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save_to_faiss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(chunks):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# Clear out the database first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if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os.path.exists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(FAISS_PATH):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shutil.rmtree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(FAISS_PATH)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embeddings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OllamaEmbeddings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vector_store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FAISS.from_documents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(chunks, embeddings)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vector_store.save_local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(FAISS_PATH)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print(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f"Saved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(chunks)} chunks to {FAISS_PATH} using FAISS.")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# Dynamically point to the 'data' folder in the same directory as this script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BASE_DIR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FAISS_PATH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(BASE_DIR, "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faiss_index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DATA_PATH =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(BASE_DIR, "data")</a:t>
            </a:r>
          </a:p>
          <a:p>
            <a:endParaRPr lang="en-US" sz="1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generate_data_store</a:t>
            </a:r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response = {'response': "Chatbot trained successfully!"}</a:t>
            </a:r>
          </a:p>
          <a:p>
            <a:r>
              <a:rPr lang="en-US" sz="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return render(request, 'customChatbot.html', response)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677167-9694-62C7-5184-418E19A059B8}"/>
              </a:ext>
            </a:extLst>
          </p:cNvPr>
          <p:cNvSpPr txBox="1"/>
          <p:nvPr/>
        </p:nvSpPr>
        <p:spPr>
          <a:xfrm>
            <a:off x="3749378" y="3411636"/>
            <a:ext cx="444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the </a:t>
            </a:r>
            <a:r>
              <a:rPr lang="en-US" b="1" i="1" dirty="0" err="1"/>
              <a:t>urls.py</a:t>
            </a:r>
            <a:r>
              <a:rPr lang="en-US" b="1" i="1" dirty="0"/>
              <a:t> </a:t>
            </a:r>
            <a:r>
              <a:rPr lang="en-US" dirty="0"/>
              <a:t>file under </a:t>
            </a:r>
            <a:r>
              <a:rPr lang="en-US" b="1" i="1" dirty="0" err="1"/>
              <a:t>ChatbotApp</a:t>
            </a:r>
            <a:r>
              <a:rPr lang="en-US" dirty="0"/>
              <a:t> folder: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5FB405-8F68-F832-EC68-3E2FE4C39F97}"/>
              </a:ext>
            </a:extLst>
          </p:cNvPr>
          <p:cNvSpPr txBox="1"/>
          <p:nvPr/>
        </p:nvSpPr>
        <p:spPr>
          <a:xfrm>
            <a:off x="3782781" y="3748731"/>
            <a:ext cx="359425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from </a:t>
            </a:r>
            <a:r>
              <a:rPr lang="en-US" sz="900" dirty="0" err="1"/>
              <a:t>django.urls</a:t>
            </a:r>
            <a:r>
              <a:rPr lang="en-US" sz="900" dirty="0"/>
              <a:t> import path</a:t>
            </a:r>
          </a:p>
          <a:p>
            <a:r>
              <a:rPr lang="en-US" sz="900" dirty="0"/>
              <a:t>from . import views</a:t>
            </a:r>
          </a:p>
          <a:p>
            <a:endParaRPr lang="en-US" sz="900" dirty="0"/>
          </a:p>
          <a:p>
            <a:r>
              <a:rPr lang="en-US" sz="900" dirty="0" err="1"/>
              <a:t>urlpatterns</a:t>
            </a:r>
            <a:r>
              <a:rPr lang="en-US" sz="900" dirty="0"/>
              <a:t> = [</a:t>
            </a:r>
          </a:p>
          <a:p>
            <a:r>
              <a:rPr lang="en-US" sz="900" dirty="0"/>
              <a:t>    path('', </a:t>
            </a:r>
            <a:r>
              <a:rPr lang="en-US" sz="900" dirty="0" err="1"/>
              <a:t>views.helloFunction</a:t>
            </a:r>
            <a:r>
              <a:rPr lang="en-US" sz="900" dirty="0"/>
              <a:t>, name='</a:t>
            </a:r>
            <a:r>
              <a:rPr lang="en-US" sz="900" dirty="0" err="1"/>
              <a:t>helloFunction</a:t>
            </a:r>
            <a:r>
              <a:rPr lang="en-US" sz="900" dirty="0"/>
              <a:t>'),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    path('</a:t>
            </a:r>
            <a:r>
              <a:rPr lang="en-US" sz="900" dirty="0" err="1">
                <a:solidFill>
                  <a:schemeClr val="accent6"/>
                </a:solidFill>
              </a:rPr>
              <a:t>customChatbot</a:t>
            </a:r>
            <a:r>
              <a:rPr lang="en-US" sz="900" dirty="0">
                <a:solidFill>
                  <a:schemeClr val="accent6"/>
                </a:solidFill>
              </a:rPr>
              <a:t>', </a:t>
            </a:r>
            <a:r>
              <a:rPr lang="en-US" sz="900" dirty="0" err="1">
                <a:solidFill>
                  <a:schemeClr val="accent6"/>
                </a:solidFill>
              </a:rPr>
              <a:t>views.customChatbot</a:t>
            </a:r>
            <a:r>
              <a:rPr lang="en-US" sz="900" dirty="0">
                <a:solidFill>
                  <a:schemeClr val="accent6"/>
                </a:solidFill>
              </a:rPr>
              <a:t>, name='</a:t>
            </a:r>
            <a:r>
              <a:rPr lang="en-US" sz="900" dirty="0" err="1">
                <a:solidFill>
                  <a:schemeClr val="accent6"/>
                </a:solidFill>
              </a:rPr>
              <a:t>customChatbot</a:t>
            </a:r>
            <a:r>
              <a:rPr lang="en-US" sz="900" dirty="0">
                <a:solidFill>
                  <a:schemeClr val="accent6"/>
                </a:solidFill>
              </a:rPr>
              <a:t>'),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    path('upload', </a:t>
            </a:r>
            <a:r>
              <a:rPr lang="en-US" sz="900" dirty="0" err="1">
                <a:solidFill>
                  <a:schemeClr val="accent6"/>
                </a:solidFill>
              </a:rPr>
              <a:t>views.upload_files</a:t>
            </a:r>
            <a:r>
              <a:rPr lang="en-US" sz="900" dirty="0">
                <a:solidFill>
                  <a:schemeClr val="accent6"/>
                </a:solidFill>
              </a:rPr>
              <a:t>, name='</a:t>
            </a:r>
            <a:r>
              <a:rPr lang="en-US" sz="900" dirty="0" err="1">
                <a:solidFill>
                  <a:schemeClr val="accent6"/>
                </a:solidFill>
              </a:rPr>
              <a:t>upload_files</a:t>
            </a:r>
            <a:r>
              <a:rPr lang="en-US" sz="900" dirty="0">
                <a:solidFill>
                  <a:schemeClr val="accent6"/>
                </a:solidFill>
              </a:rPr>
              <a:t>'),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    path('train', </a:t>
            </a:r>
            <a:r>
              <a:rPr lang="en-US" sz="900" dirty="0" err="1">
                <a:solidFill>
                  <a:schemeClr val="accent6"/>
                </a:solidFill>
              </a:rPr>
              <a:t>views.train</a:t>
            </a:r>
            <a:r>
              <a:rPr lang="en-US" sz="900" dirty="0">
                <a:solidFill>
                  <a:schemeClr val="accent6"/>
                </a:solidFill>
              </a:rPr>
              <a:t>, name='train'),</a:t>
            </a:r>
          </a:p>
          <a:p>
            <a:r>
              <a:rPr lang="en-US" sz="900" dirty="0"/>
              <a:t>]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270793-B9E4-763A-28E4-3D854BCF3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281" y="616344"/>
            <a:ext cx="3254641" cy="1457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E1D73-DFAE-B6CA-3B33-7409B74638D0}"/>
              </a:ext>
            </a:extLst>
          </p:cNvPr>
          <p:cNvSpPr txBox="1"/>
          <p:nvPr/>
        </p:nvSpPr>
        <p:spPr>
          <a:xfrm>
            <a:off x="3749378" y="2167940"/>
            <a:ext cx="460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the </a:t>
            </a:r>
            <a:r>
              <a:rPr lang="en-US" b="1" i="1" dirty="0" err="1"/>
              <a:t>views.py</a:t>
            </a:r>
            <a:r>
              <a:rPr lang="en-US" b="1" i="1" dirty="0"/>
              <a:t> </a:t>
            </a:r>
            <a:r>
              <a:rPr lang="en-US" dirty="0"/>
              <a:t>file under </a:t>
            </a:r>
            <a:r>
              <a:rPr lang="en-US" b="1" i="1" dirty="0" err="1"/>
              <a:t>ChatbotApp</a:t>
            </a:r>
            <a:r>
              <a:rPr lang="en-US" dirty="0"/>
              <a:t> folder:</a:t>
            </a:r>
          </a:p>
        </p:txBody>
      </p:sp>
    </p:spTree>
    <p:extLst>
      <p:ext uri="{BB962C8B-B14F-4D97-AF65-F5344CB8AC3E}">
        <p14:creationId xmlns:p14="http://schemas.microsoft.com/office/powerpoint/2010/main" val="2823577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2ACB9-73C9-D4A4-F95E-CBE85C4B2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841D-A0E9-B606-97A2-2DDE1840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it look nicer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963C0-5AD3-96A1-AAC6-BF2203F7B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C8327-122F-92EB-6419-2BB521C67983}"/>
              </a:ext>
            </a:extLst>
          </p:cNvPr>
          <p:cNvSpPr txBox="1"/>
          <p:nvPr/>
        </p:nvSpPr>
        <p:spPr>
          <a:xfrm>
            <a:off x="244194" y="1017725"/>
            <a:ext cx="395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template </a:t>
            </a:r>
            <a:r>
              <a:rPr lang="en-US" b="1" i="1" dirty="0" err="1"/>
              <a:t>customChatbot.html</a:t>
            </a:r>
            <a:r>
              <a:rPr lang="en-US" dirty="0"/>
              <a:t> under </a:t>
            </a:r>
            <a:r>
              <a:rPr lang="en-US" b="1" i="1" dirty="0"/>
              <a:t>templates</a:t>
            </a:r>
            <a:r>
              <a:rPr lang="en-US" dirty="0"/>
              <a:t> folder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50CB-C5F6-4EF1-055A-01F24A0C6955}"/>
              </a:ext>
            </a:extLst>
          </p:cNvPr>
          <p:cNvSpPr txBox="1"/>
          <p:nvPr/>
        </p:nvSpPr>
        <p:spPr>
          <a:xfrm>
            <a:off x="244194" y="1674067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templates/</a:t>
            </a:r>
            <a:r>
              <a:rPr lang="en-US" b="1" dirty="0" err="1"/>
              <a:t>customChatbot.html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ADA87-09D2-7DC1-486B-8B891DA62237}"/>
              </a:ext>
            </a:extLst>
          </p:cNvPr>
          <p:cNvSpPr txBox="1"/>
          <p:nvPr/>
        </p:nvSpPr>
        <p:spPr>
          <a:xfrm rot="16200000">
            <a:off x="1642585" y="555813"/>
            <a:ext cx="105670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/>
              <a:t>&lt;!DOCTYPE html&gt;</a:t>
            </a:r>
          </a:p>
          <a:p>
            <a:r>
              <a:rPr lang="en-US" sz="200" dirty="0"/>
              <a:t>&lt;html lang="</a:t>
            </a:r>
            <a:r>
              <a:rPr lang="en-US" sz="200" dirty="0" err="1"/>
              <a:t>en</a:t>
            </a:r>
            <a:r>
              <a:rPr lang="en-US" sz="200" dirty="0"/>
              <a:t>"&gt;</a:t>
            </a:r>
          </a:p>
          <a:p>
            <a:r>
              <a:rPr lang="en-US" sz="200" dirty="0"/>
              <a:t>&lt;head&gt;</a:t>
            </a:r>
          </a:p>
          <a:p>
            <a:r>
              <a:rPr lang="en-US" sz="200" dirty="0"/>
              <a:t>    &lt;meta charset="UTF-8"&gt;</a:t>
            </a:r>
          </a:p>
          <a:p>
            <a:r>
              <a:rPr lang="en-US" sz="200" dirty="0"/>
              <a:t>    &lt;meta name="viewport" content="width=device-width, initial-scale=1.0"&gt;</a:t>
            </a:r>
          </a:p>
          <a:p>
            <a:r>
              <a:rPr lang="en-US" sz="200" dirty="0"/>
              <a:t>    &lt;title&gt;LLM Response&lt;/title&gt;</a:t>
            </a:r>
          </a:p>
          <a:p>
            <a:r>
              <a:rPr lang="en-US" sz="200" dirty="0"/>
              <a:t>    &lt;style&gt;</a:t>
            </a:r>
          </a:p>
          <a:p>
            <a:r>
              <a:rPr lang="en-US" sz="200" dirty="0"/>
              <a:t>        :root {</a:t>
            </a:r>
          </a:p>
          <a:p>
            <a:r>
              <a:rPr lang="en-US" sz="200" dirty="0"/>
              <a:t>            --primary-color: #2575fc;</a:t>
            </a:r>
          </a:p>
          <a:p>
            <a:r>
              <a:rPr lang="en-US" sz="200" dirty="0"/>
              <a:t>            --secondary-color: #6a11cb;</a:t>
            </a:r>
          </a:p>
          <a:p>
            <a:r>
              <a:rPr lang="en-US" sz="200" dirty="0"/>
              <a:t>            --background-gradient: linear-gradient(to right, #6a11cb, #2575fc);</a:t>
            </a:r>
          </a:p>
          <a:p>
            <a:r>
              <a:rPr lang="en-US" sz="200" dirty="0"/>
              <a:t>            --text-color: #333;</a:t>
            </a:r>
          </a:p>
          <a:p>
            <a:r>
              <a:rPr lang="en-US" sz="200" dirty="0"/>
              <a:t>            --button-color: #</a:t>
            </a:r>
            <a:r>
              <a:rPr lang="en-US" sz="200" dirty="0" err="1"/>
              <a:t>fff</a:t>
            </a:r>
            <a:r>
              <a:rPr lang="en-US" sz="200" dirty="0"/>
              <a:t>;</a:t>
            </a:r>
          </a:p>
          <a:p>
            <a:r>
              <a:rPr lang="en-US" sz="200" dirty="0"/>
              <a:t>            --button-hover-</a:t>
            </a:r>
            <a:r>
              <a:rPr lang="en-US" sz="200" dirty="0" err="1"/>
              <a:t>bg</a:t>
            </a:r>
            <a:r>
              <a:rPr lang="en-US" sz="200" dirty="0"/>
              <a:t>: #4c9fff;</a:t>
            </a:r>
          </a:p>
          <a:p>
            <a:r>
              <a:rPr lang="en-US" sz="200" dirty="0"/>
              <a:t>            --input-border: #</a:t>
            </a:r>
            <a:r>
              <a:rPr lang="en-US" sz="200" dirty="0" err="1"/>
              <a:t>ddd</a:t>
            </a:r>
            <a:r>
              <a:rPr lang="en-US" sz="200" dirty="0"/>
              <a:t>;</a:t>
            </a:r>
          </a:p>
          <a:p>
            <a:r>
              <a:rPr lang="en-US" sz="200" dirty="0"/>
              <a:t>            --border-radius: 8px;</a:t>
            </a:r>
          </a:p>
          <a:p>
            <a:r>
              <a:rPr lang="en-US" sz="200" dirty="0"/>
              <a:t>        }</a:t>
            </a:r>
          </a:p>
          <a:p>
            <a:endParaRPr lang="en-US" sz="200" dirty="0"/>
          </a:p>
          <a:p>
            <a:r>
              <a:rPr lang="en-US" sz="200" dirty="0"/>
              <a:t>        * {</a:t>
            </a:r>
          </a:p>
          <a:p>
            <a:r>
              <a:rPr lang="en-US" sz="200" dirty="0"/>
              <a:t>            box-sizing: border-box;</a:t>
            </a:r>
          </a:p>
          <a:p>
            <a:r>
              <a:rPr lang="en-US" sz="200" dirty="0"/>
              <a:t>        }</a:t>
            </a:r>
          </a:p>
          <a:p>
            <a:endParaRPr lang="en-US" sz="200" dirty="0"/>
          </a:p>
          <a:p>
            <a:r>
              <a:rPr lang="en-US" sz="200" dirty="0"/>
              <a:t>        body {</a:t>
            </a:r>
          </a:p>
          <a:p>
            <a:r>
              <a:rPr lang="en-US" sz="200" dirty="0"/>
              <a:t>            height: 100vh;</a:t>
            </a:r>
          </a:p>
          <a:p>
            <a:r>
              <a:rPr lang="en-US" sz="200" dirty="0"/>
              <a:t>            margin: 0;</a:t>
            </a:r>
          </a:p>
          <a:p>
            <a:r>
              <a:rPr lang="en-US" sz="200" dirty="0"/>
              <a:t>            font-family: 'Arial', sans-serif;</a:t>
            </a:r>
          </a:p>
          <a:p>
            <a:r>
              <a:rPr lang="en-US" sz="200" dirty="0"/>
              <a:t>            display: flex;</a:t>
            </a:r>
          </a:p>
          <a:p>
            <a:r>
              <a:rPr lang="en-US" sz="200" dirty="0"/>
              <a:t>            justify-content: center;</a:t>
            </a:r>
          </a:p>
          <a:p>
            <a:r>
              <a:rPr lang="en-US" sz="200" dirty="0"/>
              <a:t>            align-items: center;</a:t>
            </a:r>
          </a:p>
          <a:p>
            <a:r>
              <a:rPr lang="en-US" sz="200" dirty="0"/>
              <a:t>            background: var(--background-gradient);</a:t>
            </a:r>
          </a:p>
          <a:p>
            <a:r>
              <a:rPr lang="en-US" sz="200" dirty="0"/>
              <a:t>            color: var(--text-color);</a:t>
            </a:r>
          </a:p>
          <a:p>
            <a:r>
              <a:rPr lang="en-US" sz="200" dirty="0"/>
              <a:t>        }</a:t>
            </a:r>
          </a:p>
          <a:p>
            <a:endParaRPr lang="en-US" sz="200" dirty="0"/>
          </a:p>
          <a:p>
            <a:r>
              <a:rPr lang="en-US" sz="200" dirty="0"/>
              <a:t>        .container {</a:t>
            </a:r>
          </a:p>
          <a:p>
            <a:r>
              <a:rPr lang="en-US" sz="200" dirty="0"/>
              <a:t>            background-color: #</a:t>
            </a:r>
            <a:r>
              <a:rPr lang="en-US" sz="200" dirty="0" err="1"/>
              <a:t>fff</a:t>
            </a:r>
            <a:r>
              <a:rPr lang="en-US" sz="200" dirty="0"/>
              <a:t>;</a:t>
            </a:r>
          </a:p>
          <a:p>
            <a:r>
              <a:rPr lang="en-US" sz="200" dirty="0"/>
              <a:t>            padding: 2rem;</a:t>
            </a:r>
          </a:p>
          <a:p>
            <a:r>
              <a:rPr lang="en-US" sz="200" dirty="0"/>
              <a:t>            border-radius: var(--border-radius);</a:t>
            </a:r>
          </a:p>
          <a:p>
            <a:r>
              <a:rPr lang="en-US" sz="200" dirty="0"/>
              <a:t>            box-shadow: 0 4px 10px </a:t>
            </a:r>
            <a:r>
              <a:rPr lang="en-US" sz="200" dirty="0" err="1"/>
              <a:t>rgba</a:t>
            </a:r>
            <a:r>
              <a:rPr lang="en-US" sz="200" dirty="0"/>
              <a:t>(0, 0, 0, 0.1);</a:t>
            </a:r>
          </a:p>
          <a:p>
            <a:r>
              <a:rPr lang="en-US" sz="200" dirty="0"/>
              <a:t>            width: 100%;</a:t>
            </a:r>
          </a:p>
          <a:p>
            <a:r>
              <a:rPr lang="en-US" sz="200" dirty="0"/>
              <a:t>            max-width: 500px;</a:t>
            </a:r>
          </a:p>
          <a:p>
            <a:r>
              <a:rPr lang="en-US" sz="200" dirty="0"/>
              <a:t>            text-align: center;</a:t>
            </a:r>
          </a:p>
          <a:p>
            <a:r>
              <a:rPr lang="en-US" sz="200" dirty="0"/>
              <a:t>        }</a:t>
            </a:r>
          </a:p>
          <a:p>
            <a:endParaRPr lang="en-US" sz="200" dirty="0"/>
          </a:p>
          <a:p>
            <a:r>
              <a:rPr lang="en-US" sz="200" dirty="0"/>
              <a:t>        h1 {</a:t>
            </a:r>
          </a:p>
          <a:p>
            <a:r>
              <a:rPr lang="en-US" sz="200" dirty="0"/>
              <a:t>            font-size: 2rem;</a:t>
            </a:r>
          </a:p>
          <a:p>
            <a:r>
              <a:rPr lang="en-US" sz="200" dirty="0"/>
              <a:t>            color: var(--primary-color);</a:t>
            </a:r>
          </a:p>
          <a:p>
            <a:r>
              <a:rPr lang="en-US" sz="200" dirty="0"/>
              <a:t>            margin-bottom: 1rem;</a:t>
            </a:r>
          </a:p>
          <a:p>
            <a:r>
              <a:rPr lang="en-US" sz="200" dirty="0"/>
              <a:t>        }</a:t>
            </a:r>
          </a:p>
          <a:p>
            <a:endParaRPr lang="en-US" sz="200" dirty="0"/>
          </a:p>
          <a:p>
            <a:r>
              <a:rPr lang="en-US" sz="200" dirty="0"/>
              <a:t>        h2 {</a:t>
            </a:r>
          </a:p>
          <a:p>
            <a:r>
              <a:rPr lang="en-US" sz="200" dirty="0"/>
              <a:t>            font-size: 1.5rem;</a:t>
            </a:r>
          </a:p>
          <a:p>
            <a:r>
              <a:rPr lang="en-US" sz="200" dirty="0"/>
              <a:t>            color: var(--secondary-color);</a:t>
            </a:r>
          </a:p>
          <a:p>
            <a:r>
              <a:rPr lang="en-US" sz="200" dirty="0"/>
              <a:t>            margin-bottom: 1.5rem;</a:t>
            </a:r>
          </a:p>
          <a:p>
            <a:r>
              <a:rPr lang="en-US" sz="200" dirty="0"/>
              <a:t>        }</a:t>
            </a:r>
          </a:p>
          <a:p>
            <a:endParaRPr lang="en-US" sz="200" dirty="0"/>
          </a:p>
          <a:p>
            <a:r>
              <a:rPr lang="en-US" sz="200" dirty="0"/>
              <a:t>        label {</a:t>
            </a:r>
          </a:p>
          <a:p>
            <a:r>
              <a:rPr lang="en-US" sz="200" dirty="0"/>
              <a:t>            display: block;</a:t>
            </a:r>
          </a:p>
          <a:p>
            <a:r>
              <a:rPr lang="en-US" sz="200" dirty="0"/>
              <a:t>            margin-bottom: 0.5rem;</a:t>
            </a:r>
          </a:p>
          <a:p>
            <a:r>
              <a:rPr lang="en-US" sz="200" dirty="0"/>
              <a:t>            font-size: 1rem;</a:t>
            </a:r>
          </a:p>
          <a:p>
            <a:r>
              <a:rPr lang="en-US" sz="200" dirty="0"/>
              <a:t>        }</a:t>
            </a:r>
          </a:p>
          <a:p>
            <a:endParaRPr lang="en-US" sz="200" dirty="0"/>
          </a:p>
          <a:p>
            <a:r>
              <a:rPr lang="en-US" sz="200" dirty="0"/>
              <a:t>        input[type="file"],</a:t>
            </a:r>
          </a:p>
          <a:p>
            <a:r>
              <a:rPr lang="en-US" sz="200" dirty="0"/>
              <a:t>        input[type="text"] {</a:t>
            </a:r>
          </a:p>
          <a:p>
            <a:r>
              <a:rPr lang="en-US" sz="200" dirty="0"/>
              <a:t>            width: 100%;</a:t>
            </a:r>
          </a:p>
          <a:p>
            <a:r>
              <a:rPr lang="en-US" sz="200" dirty="0"/>
              <a:t>            padding: 0.75rem;</a:t>
            </a:r>
          </a:p>
          <a:p>
            <a:r>
              <a:rPr lang="en-US" sz="200" dirty="0"/>
              <a:t>            margin-bottom: 1rem;</a:t>
            </a:r>
          </a:p>
          <a:p>
            <a:r>
              <a:rPr lang="en-US" sz="200" dirty="0"/>
              <a:t>            border: 1px solid var(--input-border);</a:t>
            </a:r>
          </a:p>
          <a:p>
            <a:r>
              <a:rPr lang="en-US" sz="200" dirty="0"/>
              <a:t>            border-radius: var(--border-radius);</a:t>
            </a:r>
          </a:p>
          <a:p>
            <a:r>
              <a:rPr lang="en-US" sz="200" dirty="0"/>
              <a:t>            font-size: 1rem;</a:t>
            </a:r>
          </a:p>
          <a:p>
            <a:r>
              <a:rPr lang="en-US" sz="200" dirty="0"/>
              <a:t>        }</a:t>
            </a:r>
          </a:p>
          <a:p>
            <a:endParaRPr lang="en-US" sz="200" dirty="0"/>
          </a:p>
          <a:p>
            <a:r>
              <a:rPr lang="en-US" sz="200" dirty="0"/>
              <a:t>        button {</a:t>
            </a:r>
          </a:p>
          <a:p>
            <a:r>
              <a:rPr lang="en-US" sz="200" dirty="0"/>
              <a:t>            background-color: var(--primary-color);</a:t>
            </a:r>
          </a:p>
          <a:p>
            <a:r>
              <a:rPr lang="en-US" sz="200" dirty="0"/>
              <a:t>            color: var(--button-color);</a:t>
            </a:r>
          </a:p>
          <a:p>
            <a:r>
              <a:rPr lang="en-US" sz="200" dirty="0"/>
              <a:t>            padding: 0.75rem 1.5rem;</a:t>
            </a:r>
          </a:p>
          <a:p>
            <a:r>
              <a:rPr lang="en-US" sz="200" dirty="0"/>
              <a:t>            border: none;</a:t>
            </a:r>
          </a:p>
          <a:p>
            <a:r>
              <a:rPr lang="en-US" sz="200" dirty="0"/>
              <a:t>            border-radius: var(--border-radius);</a:t>
            </a:r>
          </a:p>
          <a:p>
            <a:r>
              <a:rPr lang="en-US" sz="200" dirty="0"/>
              <a:t>            font-size: 1rem;</a:t>
            </a:r>
          </a:p>
          <a:p>
            <a:r>
              <a:rPr lang="en-US" sz="200" dirty="0"/>
              <a:t>            cursor: pointer;</a:t>
            </a:r>
          </a:p>
          <a:p>
            <a:r>
              <a:rPr lang="en-US" sz="200" dirty="0"/>
              <a:t>            transition: background-color 0.3s ease;</a:t>
            </a:r>
          </a:p>
          <a:p>
            <a:r>
              <a:rPr lang="en-US" sz="200" dirty="0"/>
              <a:t>            margin-bottom: 1rem;</a:t>
            </a:r>
          </a:p>
          <a:p>
            <a:r>
              <a:rPr lang="en-US" sz="200" dirty="0"/>
              <a:t>            width: 100%;</a:t>
            </a:r>
          </a:p>
          <a:p>
            <a:r>
              <a:rPr lang="en-US" sz="200" dirty="0"/>
              <a:t>        }</a:t>
            </a:r>
          </a:p>
          <a:p>
            <a:endParaRPr lang="en-US" sz="200" dirty="0"/>
          </a:p>
          <a:p>
            <a:r>
              <a:rPr lang="en-US" sz="200" dirty="0"/>
              <a:t>        </a:t>
            </a:r>
            <a:r>
              <a:rPr lang="en-US" sz="200" dirty="0" err="1"/>
              <a:t>button:hover</a:t>
            </a:r>
            <a:r>
              <a:rPr lang="en-US" sz="200" dirty="0"/>
              <a:t> {</a:t>
            </a:r>
          </a:p>
          <a:p>
            <a:r>
              <a:rPr lang="en-US" sz="200" dirty="0"/>
              <a:t>            background-color: var(--button-hover-</a:t>
            </a:r>
            <a:r>
              <a:rPr lang="en-US" sz="200" dirty="0" err="1"/>
              <a:t>bg</a:t>
            </a:r>
            <a:r>
              <a:rPr lang="en-US" sz="200" dirty="0"/>
              <a:t>);</a:t>
            </a:r>
          </a:p>
          <a:p>
            <a:r>
              <a:rPr lang="en-US" sz="200" dirty="0"/>
              <a:t>        }</a:t>
            </a:r>
          </a:p>
          <a:p>
            <a:endParaRPr lang="en-US" sz="200" dirty="0"/>
          </a:p>
          <a:p>
            <a:r>
              <a:rPr lang="en-US" sz="200" dirty="0"/>
              <a:t>        .response-container {</a:t>
            </a:r>
          </a:p>
          <a:p>
            <a:r>
              <a:rPr lang="en-US" sz="200" dirty="0"/>
              <a:t>            margin-top: 2rem;</a:t>
            </a:r>
          </a:p>
          <a:p>
            <a:r>
              <a:rPr lang="en-US" sz="200" dirty="0"/>
              <a:t>            padding: 1rem;</a:t>
            </a:r>
          </a:p>
          <a:p>
            <a:r>
              <a:rPr lang="en-US" sz="200" dirty="0"/>
              <a:t>            background-color: #f9f9f9;</a:t>
            </a:r>
          </a:p>
          <a:p>
            <a:r>
              <a:rPr lang="en-US" sz="200" dirty="0"/>
              <a:t>            border-radius: var(--border-radius);</a:t>
            </a:r>
          </a:p>
          <a:p>
            <a:r>
              <a:rPr lang="en-US" sz="200" dirty="0"/>
              <a:t>            box-shadow: inset 0 1px 3px </a:t>
            </a:r>
            <a:r>
              <a:rPr lang="en-US" sz="200" dirty="0" err="1"/>
              <a:t>rgba</a:t>
            </a:r>
            <a:r>
              <a:rPr lang="en-US" sz="200" dirty="0"/>
              <a:t>(0, 0, 0, 0.1);</a:t>
            </a:r>
          </a:p>
          <a:p>
            <a:r>
              <a:rPr lang="en-US" sz="200" dirty="0"/>
              <a:t>            text-align: left;</a:t>
            </a:r>
          </a:p>
          <a:p>
            <a:r>
              <a:rPr lang="en-US" sz="200" dirty="0"/>
              <a:t>            max-width: 100%;</a:t>
            </a:r>
          </a:p>
          <a:p>
            <a:r>
              <a:rPr lang="en-US" sz="200" dirty="0"/>
              <a:t>        }</a:t>
            </a:r>
          </a:p>
          <a:p>
            <a:r>
              <a:rPr lang="en-US" sz="200" dirty="0"/>
              <a:t>    &lt;/style&gt;</a:t>
            </a:r>
          </a:p>
          <a:p>
            <a:r>
              <a:rPr lang="en-US" sz="200" dirty="0"/>
              <a:t>&lt;/head&gt;</a:t>
            </a:r>
          </a:p>
          <a:p>
            <a:r>
              <a:rPr lang="en-US" sz="200" dirty="0"/>
              <a:t>&lt;body&gt;</a:t>
            </a:r>
          </a:p>
          <a:p>
            <a:r>
              <a:rPr lang="en-US" sz="200" dirty="0"/>
              <a:t>    &lt;div class="container"&gt;</a:t>
            </a:r>
          </a:p>
          <a:p>
            <a:r>
              <a:rPr lang="en-US" sz="200" dirty="0"/>
              <a:t>        &lt;h1&gt;Custom Chatbot&lt;/h1&gt;</a:t>
            </a:r>
          </a:p>
          <a:p>
            <a:r>
              <a:rPr lang="en-US" sz="200" dirty="0"/>
              <a:t>        &lt;h2&gt;Train Chatbot&lt;/h2&gt;</a:t>
            </a:r>
          </a:p>
          <a:p>
            <a:r>
              <a:rPr lang="en-US" sz="200" dirty="0"/>
              <a:t>        </a:t>
            </a:r>
          </a:p>
          <a:p>
            <a:r>
              <a:rPr lang="en-US" sz="200" dirty="0"/>
              <a:t>        &lt;form method="POST" action="/upload" </a:t>
            </a:r>
            <a:r>
              <a:rPr lang="en-US" sz="200" dirty="0" err="1"/>
              <a:t>enctype</a:t>
            </a:r>
            <a:r>
              <a:rPr lang="en-US" sz="200" dirty="0"/>
              <a:t>="multipart/form-data"&gt;</a:t>
            </a:r>
          </a:p>
          <a:p>
            <a:r>
              <a:rPr lang="en-US" sz="200" dirty="0"/>
              <a:t>            {% </a:t>
            </a:r>
            <a:r>
              <a:rPr lang="en-US" sz="200" dirty="0" err="1"/>
              <a:t>csrf_token</a:t>
            </a:r>
            <a:r>
              <a:rPr lang="en-US" sz="200" dirty="0"/>
              <a:t> %}</a:t>
            </a:r>
          </a:p>
          <a:p>
            <a:r>
              <a:rPr lang="en-US" sz="200" dirty="0"/>
              <a:t>            &lt;label for="file"&gt;Choose files to upload:&lt;/label&gt;</a:t>
            </a:r>
          </a:p>
          <a:p>
            <a:r>
              <a:rPr lang="en-US" sz="200" dirty="0"/>
              <a:t>            &lt;input type="file" id="file" name="files[]" multiple required&gt;</a:t>
            </a:r>
          </a:p>
          <a:p>
            <a:r>
              <a:rPr lang="en-US" sz="200" dirty="0"/>
              <a:t>            &lt;button type="submit"&gt;Upload&lt;/button&gt;</a:t>
            </a:r>
          </a:p>
          <a:p>
            <a:r>
              <a:rPr lang="en-US" sz="200" dirty="0"/>
              <a:t>        &lt;/form&gt;</a:t>
            </a:r>
          </a:p>
          <a:p>
            <a:r>
              <a:rPr lang="en-US" sz="200" dirty="0"/>
              <a:t>        </a:t>
            </a:r>
          </a:p>
          <a:p>
            <a:r>
              <a:rPr lang="en-US" sz="200" dirty="0"/>
              <a:t>        &lt;form method="POST" action="/train"&gt;</a:t>
            </a:r>
          </a:p>
          <a:p>
            <a:r>
              <a:rPr lang="en-US" sz="200" dirty="0"/>
              <a:t>            {% </a:t>
            </a:r>
            <a:r>
              <a:rPr lang="en-US" sz="200" dirty="0" err="1"/>
              <a:t>csrf_token</a:t>
            </a:r>
            <a:r>
              <a:rPr lang="en-US" sz="200" dirty="0"/>
              <a:t> %}</a:t>
            </a:r>
          </a:p>
          <a:p>
            <a:r>
              <a:rPr lang="en-US" sz="200" dirty="0"/>
              <a:t>            &lt;button type="submit"&gt;Train Chatbot&lt;/button&gt; {{ alert }}</a:t>
            </a:r>
          </a:p>
          <a:p>
            <a:r>
              <a:rPr lang="en-US" sz="200" dirty="0"/>
              <a:t>        &lt;/form&gt;</a:t>
            </a:r>
          </a:p>
          <a:p>
            <a:r>
              <a:rPr lang="en-US" sz="200" dirty="0"/>
              <a:t>        </a:t>
            </a:r>
          </a:p>
          <a:p>
            <a:r>
              <a:rPr lang="en-US" sz="200" dirty="0"/>
              <a:t>        &lt;div class="response-container"&gt;</a:t>
            </a:r>
          </a:p>
          <a:p>
            <a:r>
              <a:rPr lang="en-US" sz="200" dirty="0"/>
              <a:t>            &lt;p&gt;{{ response }}&lt;/p&gt;</a:t>
            </a:r>
          </a:p>
          <a:p>
            <a:r>
              <a:rPr lang="en-US" sz="200" dirty="0"/>
              <a:t>        &lt;/div&gt;</a:t>
            </a:r>
          </a:p>
          <a:p>
            <a:r>
              <a:rPr lang="en-US" sz="200" dirty="0"/>
              <a:t>        </a:t>
            </a:r>
          </a:p>
          <a:p>
            <a:r>
              <a:rPr lang="en-US" sz="200" dirty="0"/>
              <a:t>        &lt;form method="GET" action="{% </a:t>
            </a:r>
            <a:r>
              <a:rPr lang="en-US" sz="200" dirty="0" err="1"/>
              <a:t>url</a:t>
            </a:r>
            <a:r>
              <a:rPr lang="en-US" sz="200" dirty="0"/>
              <a:t> '</a:t>
            </a:r>
            <a:r>
              <a:rPr lang="en-US" sz="200" dirty="0" err="1"/>
              <a:t>customChatbot</a:t>
            </a:r>
            <a:r>
              <a:rPr lang="en-US" sz="200" dirty="0"/>
              <a:t>' %}"&gt;</a:t>
            </a:r>
          </a:p>
          <a:p>
            <a:r>
              <a:rPr lang="en-US" sz="200" dirty="0"/>
              <a:t>            &lt;label for="</a:t>
            </a:r>
            <a:r>
              <a:rPr lang="en-US" sz="200" dirty="0" err="1"/>
              <a:t>userInput</a:t>
            </a:r>
            <a:r>
              <a:rPr lang="en-US" sz="200" dirty="0"/>
              <a:t>"&gt;Enter your query:&lt;/label&gt;</a:t>
            </a:r>
          </a:p>
          <a:p>
            <a:r>
              <a:rPr lang="en-US" sz="200" dirty="0"/>
              <a:t>            &lt;input type="text" name="</a:t>
            </a:r>
            <a:r>
              <a:rPr lang="en-US" sz="200" dirty="0" err="1"/>
              <a:t>userInput</a:t>
            </a:r>
            <a:r>
              <a:rPr lang="en-US" sz="200" dirty="0"/>
              <a:t>" placeholder="Chat with me" required&gt;</a:t>
            </a:r>
          </a:p>
          <a:p>
            <a:r>
              <a:rPr lang="en-US" sz="200" dirty="0"/>
              <a:t>            &lt;button type="submit"&gt;Submit&lt;/button&gt;</a:t>
            </a:r>
          </a:p>
          <a:p>
            <a:r>
              <a:rPr lang="en-US" sz="200" dirty="0"/>
              <a:t>        &lt;/form&gt;</a:t>
            </a:r>
          </a:p>
          <a:p>
            <a:r>
              <a:rPr lang="en-US" sz="200" dirty="0"/>
              <a:t>    &lt;/div&gt;</a:t>
            </a:r>
          </a:p>
          <a:p>
            <a:r>
              <a:rPr lang="en-US" sz="200" dirty="0"/>
              <a:t>&lt;/body&gt;</a:t>
            </a:r>
          </a:p>
          <a:p>
            <a:r>
              <a:rPr lang="en-US" sz="200" dirty="0"/>
              <a:t>&lt;/html&gt;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DD0BE-5BBF-21C3-C5DA-BA7683AC8409}"/>
              </a:ext>
            </a:extLst>
          </p:cNvPr>
          <p:cNvSpPr txBox="1"/>
          <p:nvPr/>
        </p:nvSpPr>
        <p:spPr>
          <a:xfrm>
            <a:off x="2287534" y="-30853168"/>
            <a:ext cx="457506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django.shortcuts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langchain_community.llms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langchain_community.document_loaders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DirectoryLoader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PyMuPDFLoader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langchain_community.embeddings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OllamaEmbeddings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langchain_community.vectorstores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FAISS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langchain.text_splitter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RecursiveCharacterTextSplitter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shutil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django.core.files.storage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default_storage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langchain.prompts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ChatPromptTemplate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langchain.chains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create_retrieval_chain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langchain.chains.combine_documents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create_stuff_documents_chain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requests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django.http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JsonResponse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'gemma2:2b'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LLM(prompt):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ollama.chat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messages=[{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'role'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'user'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'content'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prompt}])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response[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'message'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'content'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helloFunction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request.GET.get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LLM(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"response"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response}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response)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customChatbot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request.GET.get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RAG(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"response"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response}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customChatbot.html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response)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upload_files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request.method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'POST'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request.FILES.getlist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'files[]'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Get the list of uploaded files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request.FILES.getlist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'files[]'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Define the base directory where files will be saved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BASE_DIR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DATA_PATH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(BASE_DIR,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Ensure the 'data' directory exists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os.path.exists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(DATA_PATH):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os.makedirs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(DATA_PATH)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Process each file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success_messages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(DATA_PATH,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uploaded_file.name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Save the file to the 'data' directory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default_storage.open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wb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+'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destination: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chunk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uploaded_file.chunks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destination.write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(chunk)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success_messages.append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'File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uploaded_file.name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 uploaded successfully!'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Return a response indicating success for all files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alert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'response'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success_messages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customChatbot.html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alert)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If no files were uploaded, return an error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alert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'error'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'No files uploaded.'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customChatbot.html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alert)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RAG(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user_input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BASE_DIR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FAISS_PATH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(BASE_DIR,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faiss_index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Set up the local model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Load the FAISS index with </a:t>
            </a:r>
            <a:r>
              <a:rPr lang="en-US" sz="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allow_dangerous_deserialization</a:t>
            </a: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set to True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vector_store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FAISS.load_local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FAISS_PATH, 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OllamaEmbeddings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allow_dangerous_deserialization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Set up the query prompt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prompt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ChatPromptTemplate.from_template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Answer the following question only based on the given context: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&lt;context&gt;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{context}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&lt;/context&gt;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Question: {input}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Retrieve context from vector store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docs_chain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create_stuff_documents_chain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prompt)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retriever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vector_store.as_retriever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retrieval_chain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create_retrieval_chain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(retriever,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docs_chain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Perform the query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retrieval_chain.invoke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"input"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user_input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":::QUERY RESPONSE:::"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print(response[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"answer"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response[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"answer"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train(request):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generate_data_store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documents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chunks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split_text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(documents)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save_to_faiss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JsonResponse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'status'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'success'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Load documents from a local directory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loader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DirectoryLoader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(DATA_PATH, glob=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"*.pdf"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loader_cls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PyMuPDFLoader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documents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loader.load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documents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split_text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(documents):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Split documents into manageable chunks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text_splitter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RecursiveCharacterTextSplitter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chunk_size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chunk_overlap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length_function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add_start_index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chunks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text_splitter.split_documents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(documents)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US" sz="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"Split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(documents)}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documents into 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(chunks)}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chunks."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chunks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save_to_faiss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(chunks):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Clear out the database first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os.path.exists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(FAISS_PATH):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shutil.rmtree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(FAISS_PATH)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Create embeddings using </a:t>
            </a:r>
            <a:r>
              <a:rPr lang="en-US" sz="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Ollama's</a:t>
            </a: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local model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embeddings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OllamaEmbeddings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Initialize FAISS vector store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vector_store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FAISS.from_documents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(chunks, embeddings)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Save FAISS index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vector_store.save_local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(FAISS_PATH)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US" sz="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"Saved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(chunks)}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chunks to 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{FAISS_PATH}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using FAISS."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Dynamically point to the 'data' folder in the same directory as this script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BASE_DIR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FAISS_PATH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(BASE_DIR,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faiss_index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DATA_PATH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(BASE_DIR,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generate_data_store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'response'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"Chatbot trained successfully!"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Pass response to template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customChatbot.html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response) </a:t>
            </a: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Render the HTML page with response 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88104-85B4-B96E-8860-13A6645F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72" y="731375"/>
            <a:ext cx="4803406" cy="36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05C16-602D-E6D9-84CD-405A804F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74A8-F350-2A8B-CC99-DC36B3BA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Bonus: Weather App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A9EB9-0909-DF08-2351-98089B3C03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41A9E-C97E-C375-8D52-7FAB0EE0EB56}"/>
              </a:ext>
            </a:extLst>
          </p:cNvPr>
          <p:cNvSpPr txBox="1"/>
          <p:nvPr/>
        </p:nvSpPr>
        <p:spPr>
          <a:xfrm>
            <a:off x="311700" y="1017725"/>
            <a:ext cx="630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 suggestion on what to wear based on weather prediction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B5831-6C17-8D5B-38DF-C7A471516259}"/>
              </a:ext>
            </a:extLst>
          </p:cNvPr>
          <p:cNvSpPr txBox="1"/>
          <p:nvPr/>
        </p:nvSpPr>
        <p:spPr>
          <a:xfrm>
            <a:off x="311700" y="1812731"/>
            <a:ext cx="123783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/>
              <a:t>from </a:t>
            </a:r>
            <a:r>
              <a:rPr lang="en-US" sz="200" dirty="0" err="1"/>
              <a:t>django.shortcuts</a:t>
            </a:r>
            <a:r>
              <a:rPr lang="en-US" sz="200" dirty="0"/>
              <a:t> import render</a:t>
            </a:r>
          </a:p>
          <a:p>
            <a:r>
              <a:rPr lang="en-US" sz="200" dirty="0"/>
              <a:t>import </a:t>
            </a:r>
            <a:r>
              <a:rPr lang="en-US" sz="200" dirty="0" err="1"/>
              <a:t>ollama</a:t>
            </a:r>
            <a:endParaRPr lang="en-US" sz="200" dirty="0"/>
          </a:p>
          <a:p>
            <a:r>
              <a:rPr lang="en-US" sz="200" dirty="0"/>
              <a:t>from </a:t>
            </a:r>
            <a:r>
              <a:rPr lang="en-US" sz="200" dirty="0" err="1"/>
              <a:t>langchain_community.llms</a:t>
            </a:r>
            <a:r>
              <a:rPr lang="en-US" sz="200" dirty="0"/>
              <a:t> import </a:t>
            </a:r>
            <a:r>
              <a:rPr lang="en-US" sz="200" dirty="0" err="1"/>
              <a:t>Ollama</a:t>
            </a:r>
            <a:endParaRPr lang="en-US" sz="200" dirty="0"/>
          </a:p>
          <a:p>
            <a:r>
              <a:rPr lang="en-US" sz="200" dirty="0"/>
              <a:t>from </a:t>
            </a:r>
            <a:r>
              <a:rPr lang="en-US" sz="200" dirty="0" err="1"/>
              <a:t>langchain_community.document_loaders</a:t>
            </a:r>
            <a:r>
              <a:rPr lang="en-US" sz="200" dirty="0"/>
              <a:t> import </a:t>
            </a:r>
            <a:r>
              <a:rPr lang="en-US" sz="200" dirty="0" err="1"/>
              <a:t>DirectoryLoader</a:t>
            </a:r>
            <a:r>
              <a:rPr lang="en-US" sz="200" dirty="0"/>
              <a:t>, </a:t>
            </a:r>
            <a:r>
              <a:rPr lang="en-US" sz="200" dirty="0" err="1"/>
              <a:t>PyMuPDFLoader</a:t>
            </a:r>
            <a:endParaRPr lang="en-US" sz="200" dirty="0"/>
          </a:p>
          <a:p>
            <a:r>
              <a:rPr lang="en-US" sz="200" dirty="0"/>
              <a:t>from </a:t>
            </a:r>
            <a:r>
              <a:rPr lang="en-US" sz="200" dirty="0" err="1"/>
              <a:t>langchain_community.embeddings</a:t>
            </a:r>
            <a:r>
              <a:rPr lang="en-US" sz="200" dirty="0"/>
              <a:t> import </a:t>
            </a:r>
            <a:r>
              <a:rPr lang="en-US" sz="200" dirty="0" err="1"/>
              <a:t>OllamaEmbeddings</a:t>
            </a:r>
            <a:endParaRPr lang="en-US" sz="200" dirty="0"/>
          </a:p>
          <a:p>
            <a:r>
              <a:rPr lang="en-US" sz="200" dirty="0"/>
              <a:t>from </a:t>
            </a:r>
            <a:r>
              <a:rPr lang="en-US" sz="200" dirty="0" err="1"/>
              <a:t>langchain_community.vectorstores</a:t>
            </a:r>
            <a:r>
              <a:rPr lang="en-US" sz="200" dirty="0"/>
              <a:t> import FAISS</a:t>
            </a:r>
          </a:p>
          <a:p>
            <a:r>
              <a:rPr lang="en-US" sz="200" dirty="0"/>
              <a:t>from </a:t>
            </a:r>
            <a:r>
              <a:rPr lang="en-US" sz="200" dirty="0" err="1"/>
              <a:t>langchain.text_splitter</a:t>
            </a:r>
            <a:r>
              <a:rPr lang="en-US" sz="200" dirty="0"/>
              <a:t> import </a:t>
            </a:r>
            <a:r>
              <a:rPr lang="en-US" sz="200" dirty="0" err="1"/>
              <a:t>RecursiveCharacterTextSplitter</a:t>
            </a:r>
            <a:endParaRPr lang="en-US" sz="200" dirty="0"/>
          </a:p>
          <a:p>
            <a:r>
              <a:rPr lang="en-US" sz="200" dirty="0"/>
              <a:t>import </a:t>
            </a:r>
            <a:r>
              <a:rPr lang="en-US" sz="200" dirty="0" err="1"/>
              <a:t>os</a:t>
            </a:r>
            <a:endParaRPr lang="en-US" sz="200" dirty="0"/>
          </a:p>
          <a:p>
            <a:r>
              <a:rPr lang="en-US" sz="200" dirty="0"/>
              <a:t>import </a:t>
            </a:r>
            <a:r>
              <a:rPr lang="en-US" sz="200" dirty="0" err="1"/>
              <a:t>shutil</a:t>
            </a:r>
            <a:endParaRPr lang="en-US" sz="200" dirty="0"/>
          </a:p>
          <a:p>
            <a:r>
              <a:rPr lang="en-US" sz="200" dirty="0"/>
              <a:t>from </a:t>
            </a:r>
            <a:r>
              <a:rPr lang="en-US" sz="200" dirty="0" err="1"/>
              <a:t>django.core.files.storage</a:t>
            </a:r>
            <a:r>
              <a:rPr lang="en-US" sz="200" dirty="0"/>
              <a:t> import </a:t>
            </a:r>
            <a:r>
              <a:rPr lang="en-US" sz="200" dirty="0" err="1"/>
              <a:t>default_storage</a:t>
            </a:r>
            <a:endParaRPr lang="en-US" sz="200" dirty="0"/>
          </a:p>
          <a:p>
            <a:r>
              <a:rPr lang="en-US" sz="200" dirty="0"/>
              <a:t>from </a:t>
            </a:r>
            <a:r>
              <a:rPr lang="en-US" sz="200" dirty="0" err="1"/>
              <a:t>langchain.prompts</a:t>
            </a:r>
            <a:r>
              <a:rPr lang="en-US" sz="200" dirty="0"/>
              <a:t> import </a:t>
            </a:r>
            <a:r>
              <a:rPr lang="en-US" sz="200" dirty="0" err="1"/>
              <a:t>ChatPromptTemplate</a:t>
            </a:r>
            <a:endParaRPr lang="en-US" sz="200" dirty="0"/>
          </a:p>
          <a:p>
            <a:r>
              <a:rPr lang="en-US" sz="200" dirty="0"/>
              <a:t>from </a:t>
            </a:r>
            <a:r>
              <a:rPr lang="en-US" sz="200" dirty="0" err="1"/>
              <a:t>langchain.chains</a:t>
            </a:r>
            <a:r>
              <a:rPr lang="en-US" sz="200" dirty="0"/>
              <a:t> import </a:t>
            </a:r>
            <a:r>
              <a:rPr lang="en-US" sz="200" dirty="0" err="1"/>
              <a:t>create_retrieval_chain</a:t>
            </a:r>
            <a:endParaRPr lang="en-US" sz="200" dirty="0"/>
          </a:p>
          <a:p>
            <a:r>
              <a:rPr lang="en-US" sz="200" dirty="0"/>
              <a:t>from </a:t>
            </a:r>
            <a:r>
              <a:rPr lang="en-US" sz="200" dirty="0" err="1"/>
              <a:t>langchain.chains.combine_documents</a:t>
            </a:r>
            <a:r>
              <a:rPr lang="en-US" sz="200" dirty="0"/>
              <a:t> import </a:t>
            </a:r>
            <a:r>
              <a:rPr lang="en-US" sz="200" dirty="0" err="1"/>
              <a:t>create_stuff_documents_chain</a:t>
            </a:r>
            <a:endParaRPr lang="en-US" sz="200" dirty="0"/>
          </a:p>
          <a:p>
            <a:r>
              <a:rPr lang="en-US" sz="200" dirty="0"/>
              <a:t>import requests</a:t>
            </a:r>
          </a:p>
          <a:p>
            <a:r>
              <a:rPr lang="en-US" sz="200" dirty="0"/>
              <a:t>from </a:t>
            </a:r>
            <a:r>
              <a:rPr lang="en-US" sz="200" dirty="0" err="1"/>
              <a:t>django.http</a:t>
            </a:r>
            <a:r>
              <a:rPr lang="en-US" sz="200" dirty="0"/>
              <a:t> import </a:t>
            </a:r>
            <a:r>
              <a:rPr lang="en-US" sz="200" dirty="0" err="1"/>
              <a:t>JsonResponse</a:t>
            </a:r>
            <a:endParaRPr lang="en-US" sz="200" dirty="0"/>
          </a:p>
          <a:p>
            <a:endParaRPr lang="en-US" sz="200" dirty="0"/>
          </a:p>
          <a:p>
            <a:r>
              <a:rPr lang="en-US" sz="200" dirty="0" err="1"/>
              <a:t>LLM_Model</a:t>
            </a:r>
            <a:r>
              <a:rPr lang="en-US" sz="200" dirty="0"/>
              <a:t> = 'gemma2:2b'</a:t>
            </a:r>
          </a:p>
          <a:p>
            <a:endParaRPr lang="en-US" sz="200" dirty="0"/>
          </a:p>
          <a:p>
            <a:r>
              <a:rPr lang="en-US" sz="200" dirty="0"/>
              <a:t>def LLM(prompt):</a:t>
            </a:r>
          </a:p>
          <a:p>
            <a:r>
              <a:rPr lang="en-US" sz="200" dirty="0"/>
              <a:t>    response = </a:t>
            </a:r>
            <a:r>
              <a:rPr lang="en-US" sz="200" dirty="0" err="1"/>
              <a:t>ollama.chat</a:t>
            </a:r>
            <a:r>
              <a:rPr lang="en-US" sz="200" dirty="0"/>
              <a:t>(model=</a:t>
            </a:r>
            <a:r>
              <a:rPr lang="en-US" sz="200" dirty="0" err="1"/>
              <a:t>LLM_Model</a:t>
            </a:r>
            <a:r>
              <a:rPr lang="en-US" sz="200" dirty="0"/>
              <a:t>, messages=[{'role': 'user', 'content': prompt}])</a:t>
            </a:r>
          </a:p>
          <a:p>
            <a:r>
              <a:rPr lang="en-US" sz="200" dirty="0"/>
              <a:t>    return response['message']['content']</a:t>
            </a:r>
          </a:p>
          <a:p>
            <a:endParaRPr lang="en-US" sz="200" dirty="0"/>
          </a:p>
          <a:p>
            <a:r>
              <a:rPr lang="en-US" sz="200" dirty="0"/>
              <a:t>def </a:t>
            </a:r>
            <a:r>
              <a:rPr lang="en-US" sz="200" dirty="0" err="1"/>
              <a:t>helloFunction</a:t>
            </a:r>
            <a:r>
              <a:rPr lang="en-US" sz="200" dirty="0"/>
              <a:t>(request):</a:t>
            </a:r>
          </a:p>
          <a:p>
            <a:r>
              <a:rPr lang="en-US" sz="200" dirty="0"/>
              <a:t>    </a:t>
            </a:r>
            <a:r>
              <a:rPr lang="en-US" sz="200" dirty="0" err="1"/>
              <a:t>userInput</a:t>
            </a:r>
            <a:r>
              <a:rPr lang="en-US" sz="200" dirty="0"/>
              <a:t> = </a:t>
            </a:r>
            <a:r>
              <a:rPr lang="en-US" sz="200" dirty="0" err="1"/>
              <a:t>request.GET.get</a:t>
            </a:r>
            <a:r>
              <a:rPr lang="en-US" sz="200" dirty="0"/>
              <a:t>('</a:t>
            </a:r>
            <a:r>
              <a:rPr lang="en-US" sz="200" dirty="0" err="1"/>
              <a:t>userInput</a:t>
            </a:r>
            <a:r>
              <a:rPr lang="en-US" sz="200" dirty="0"/>
              <a:t>')</a:t>
            </a:r>
          </a:p>
          <a:p>
            <a:r>
              <a:rPr lang="en-US" sz="200" dirty="0"/>
              <a:t>    response = LLM(</a:t>
            </a:r>
            <a:r>
              <a:rPr lang="en-US" sz="200" dirty="0" err="1"/>
              <a:t>userInput</a:t>
            </a:r>
            <a:r>
              <a:rPr lang="en-US" sz="200" dirty="0"/>
              <a:t>)</a:t>
            </a:r>
          </a:p>
          <a:p>
            <a:r>
              <a:rPr lang="en-US" sz="200" dirty="0"/>
              <a:t>    response = {"response": response}</a:t>
            </a:r>
          </a:p>
          <a:p>
            <a:r>
              <a:rPr lang="en-US" sz="200" dirty="0"/>
              <a:t>    return render(request, '</a:t>
            </a:r>
            <a:r>
              <a:rPr lang="en-US" sz="200" dirty="0" err="1"/>
              <a:t>chatbot.html</a:t>
            </a:r>
            <a:r>
              <a:rPr lang="en-US" sz="200" dirty="0"/>
              <a:t>', response)</a:t>
            </a:r>
          </a:p>
          <a:p>
            <a:endParaRPr lang="en-US" sz="200" dirty="0"/>
          </a:p>
          <a:p>
            <a:r>
              <a:rPr lang="en-US" sz="200" dirty="0"/>
              <a:t>def </a:t>
            </a:r>
            <a:r>
              <a:rPr lang="en-US" sz="200" dirty="0" err="1"/>
              <a:t>customChatbot</a:t>
            </a:r>
            <a:r>
              <a:rPr lang="en-US" sz="200" dirty="0"/>
              <a:t>(request):</a:t>
            </a:r>
          </a:p>
          <a:p>
            <a:r>
              <a:rPr lang="en-US" sz="200" dirty="0"/>
              <a:t>    </a:t>
            </a:r>
            <a:r>
              <a:rPr lang="en-US" sz="200" dirty="0" err="1"/>
              <a:t>userInput</a:t>
            </a:r>
            <a:r>
              <a:rPr lang="en-US" sz="200" dirty="0"/>
              <a:t> = </a:t>
            </a:r>
            <a:r>
              <a:rPr lang="en-US" sz="200" dirty="0" err="1"/>
              <a:t>request.GET.get</a:t>
            </a:r>
            <a:r>
              <a:rPr lang="en-US" sz="200" dirty="0"/>
              <a:t>('</a:t>
            </a:r>
            <a:r>
              <a:rPr lang="en-US" sz="200" dirty="0" err="1"/>
              <a:t>userInput</a:t>
            </a:r>
            <a:r>
              <a:rPr lang="en-US" sz="200" dirty="0"/>
              <a:t>')</a:t>
            </a:r>
          </a:p>
          <a:p>
            <a:r>
              <a:rPr lang="en-US" sz="200" dirty="0"/>
              <a:t>    response = RAG(</a:t>
            </a:r>
            <a:r>
              <a:rPr lang="en-US" sz="200" dirty="0" err="1"/>
              <a:t>userInput</a:t>
            </a:r>
            <a:r>
              <a:rPr lang="en-US" sz="200" dirty="0"/>
              <a:t>)</a:t>
            </a:r>
          </a:p>
          <a:p>
            <a:r>
              <a:rPr lang="en-US" sz="200" dirty="0"/>
              <a:t>    response = {"response": response}</a:t>
            </a:r>
          </a:p>
          <a:p>
            <a:r>
              <a:rPr lang="en-US" sz="200" dirty="0"/>
              <a:t>    return render(request, '</a:t>
            </a:r>
            <a:r>
              <a:rPr lang="en-US" sz="200" dirty="0" err="1"/>
              <a:t>customChatbot.html</a:t>
            </a:r>
            <a:r>
              <a:rPr lang="en-US" sz="200" dirty="0"/>
              <a:t>', response)</a:t>
            </a:r>
          </a:p>
          <a:p>
            <a:endParaRPr lang="en-US" sz="200" dirty="0"/>
          </a:p>
          <a:p>
            <a:r>
              <a:rPr lang="en-US" sz="200" dirty="0"/>
              <a:t>def </a:t>
            </a:r>
            <a:r>
              <a:rPr lang="en-US" sz="200" dirty="0" err="1"/>
              <a:t>upload_files</a:t>
            </a:r>
            <a:r>
              <a:rPr lang="en-US" sz="200" dirty="0"/>
              <a:t>(request):</a:t>
            </a:r>
          </a:p>
          <a:p>
            <a:r>
              <a:rPr lang="en-US" sz="200" dirty="0"/>
              <a:t>    if </a:t>
            </a:r>
            <a:r>
              <a:rPr lang="en-US" sz="200" dirty="0" err="1"/>
              <a:t>request.method</a:t>
            </a:r>
            <a:r>
              <a:rPr lang="en-US" sz="200" dirty="0"/>
              <a:t> == 'POST' and </a:t>
            </a:r>
            <a:r>
              <a:rPr lang="en-US" sz="200" dirty="0" err="1"/>
              <a:t>request.FILES.getlist</a:t>
            </a:r>
            <a:r>
              <a:rPr lang="en-US" sz="200" dirty="0"/>
              <a:t>('files[]'):</a:t>
            </a:r>
          </a:p>
          <a:p>
            <a:r>
              <a:rPr lang="en-US" sz="200" dirty="0"/>
              <a:t>        # Get the list of uploaded files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uploaded_files</a:t>
            </a:r>
            <a:r>
              <a:rPr lang="en-US" sz="200" dirty="0"/>
              <a:t> = </a:t>
            </a:r>
            <a:r>
              <a:rPr lang="en-US" sz="200" dirty="0" err="1"/>
              <a:t>request.FILES.getlist</a:t>
            </a:r>
            <a:r>
              <a:rPr lang="en-US" sz="200" dirty="0"/>
              <a:t>('files[]')</a:t>
            </a:r>
          </a:p>
          <a:p>
            <a:r>
              <a:rPr lang="en-US" sz="200" dirty="0"/>
              <a:t>        # Define the base directory where files will be saved</a:t>
            </a:r>
          </a:p>
          <a:p>
            <a:r>
              <a:rPr lang="en-US" sz="200" dirty="0"/>
              <a:t>        BASE_DIR = </a:t>
            </a:r>
            <a:r>
              <a:rPr lang="en-US" sz="200" dirty="0" err="1"/>
              <a:t>os.path.dirname</a:t>
            </a:r>
            <a:r>
              <a:rPr lang="en-US" sz="200" dirty="0"/>
              <a:t>(</a:t>
            </a:r>
            <a:r>
              <a:rPr lang="en-US" sz="200" dirty="0" err="1"/>
              <a:t>os.path.abspath</a:t>
            </a:r>
            <a:r>
              <a:rPr lang="en-US" sz="200" dirty="0"/>
              <a:t>(__file__))</a:t>
            </a:r>
          </a:p>
          <a:p>
            <a:r>
              <a:rPr lang="en-US" sz="200" dirty="0"/>
              <a:t>        DATA_PATH = </a:t>
            </a:r>
            <a:r>
              <a:rPr lang="en-US" sz="200" dirty="0" err="1"/>
              <a:t>os.path.join</a:t>
            </a:r>
            <a:r>
              <a:rPr lang="en-US" sz="200" dirty="0"/>
              <a:t>(BASE_DIR, 'data')</a:t>
            </a:r>
          </a:p>
          <a:p>
            <a:r>
              <a:rPr lang="en-US" sz="200" dirty="0"/>
              <a:t>        # Ensure the 'data' directory exists</a:t>
            </a:r>
          </a:p>
          <a:p>
            <a:r>
              <a:rPr lang="en-US" sz="200" dirty="0"/>
              <a:t>        if not </a:t>
            </a:r>
            <a:r>
              <a:rPr lang="en-US" sz="200" dirty="0" err="1"/>
              <a:t>os.path.exists</a:t>
            </a:r>
            <a:r>
              <a:rPr lang="en-US" sz="200" dirty="0"/>
              <a:t>(DATA_PATH):</a:t>
            </a:r>
          </a:p>
          <a:p>
            <a:r>
              <a:rPr lang="en-US" sz="200" dirty="0"/>
              <a:t>            </a:t>
            </a:r>
            <a:r>
              <a:rPr lang="en-US" sz="200" dirty="0" err="1"/>
              <a:t>os.makedirs</a:t>
            </a:r>
            <a:r>
              <a:rPr lang="en-US" sz="200" dirty="0"/>
              <a:t>(DATA_PATH)</a:t>
            </a:r>
          </a:p>
          <a:p>
            <a:r>
              <a:rPr lang="en-US" sz="200" dirty="0"/>
              <a:t>        # Process each file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success_messages</a:t>
            </a:r>
            <a:r>
              <a:rPr lang="en-US" sz="200" dirty="0"/>
              <a:t> = []</a:t>
            </a:r>
          </a:p>
          <a:p>
            <a:r>
              <a:rPr lang="en-US" sz="200" dirty="0"/>
              <a:t>        for </a:t>
            </a:r>
            <a:r>
              <a:rPr lang="en-US" sz="200" dirty="0" err="1"/>
              <a:t>uploaded_file</a:t>
            </a:r>
            <a:r>
              <a:rPr lang="en-US" sz="200" dirty="0"/>
              <a:t> in </a:t>
            </a:r>
            <a:r>
              <a:rPr lang="en-US" sz="200" dirty="0" err="1"/>
              <a:t>uploaded_files</a:t>
            </a:r>
            <a:r>
              <a:rPr lang="en-US" sz="200" dirty="0"/>
              <a:t>:</a:t>
            </a:r>
          </a:p>
          <a:p>
            <a:r>
              <a:rPr lang="en-US" sz="200" dirty="0"/>
              <a:t>            </a:t>
            </a:r>
            <a:r>
              <a:rPr lang="en-US" sz="200" dirty="0" err="1"/>
              <a:t>file_path</a:t>
            </a:r>
            <a:r>
              <a:rPr lang="en-US" sz="200" dirty="0"/>
              <a:t> = </a:t>
            </a:r>
            <a:r>
              <a:rPr lang="en-US" sz="200" dirty="0" err="1"/>
              <a:t>os.path.join</a:t>
            </a:r>
            <a:r>
              <a:rPr lang="en-US" sz="200" dirty="0"/>
              <a:t>(DATA_PATH, </a:t>
            </a:r>
            <a:r>
              <a:rPr lang="en-US" sz="200" dirty="0" err="1"/>
              <a:t>uploaded_file.name</a:t>
            </a:r>
            <a:r>
              <a:rPr lang="en-US" sz="200" dirty="0"/>
              <a:t>)</a:t>
            </a:r>
          </a:p>
          <a:p>
            <a:r>
              <a:rPr lang="en-US" sz="200" dirty="0"/>
              <a:t>            # Save the file to the 'data' directory</a:t>
            </a:r>
          </a:p>
          <a:p>
            <a:r>
              <a:rPr lang="en-US" sz="200" dirty="0"/>
              <a:t>            with </a:t>
            </a:r>
            <a:r>
              <a:rPr lang="en-US" sz="200" dirty="0" err="1"/>
              <a:t>default_storage.open</a:t>
            </a:r>
            <a:r>
              <a:rPr lang="en-US" sz="200" dirty="0"/>
              <a:t>(</a:t>
            </a:r>
            <a:r>
              <a:rPr lang="en-US" sz="200" dirty="0" err="1"/>
              <a:t>file_path</a:t>
            </a:r>
            <a:r>
              <a:rPr lang="en-US" sz="200" dirty="0"/>
              <a:t>, '</a:t>
            </a:r>
            <a:r>
              <a:rPr lang="en-US" sz="200" dirty="0" err="1"/>
              <a:t>wb</a:t>
            </a:r>
            <a:r>
              <a:rPr lang="en-US" sz="200" dirty="0"/>
              <a:t>+') as destination:</a:t>
            </a:r>
          </a:p>
          <a:p>
            <a:r>
              <a:rPr lang="en-US" sz="200" dirty="0"/>
              <a:t>                for chunk in </a:t>
            </a:r>
            <a:r>
              <a:rPr lang="en-US" sz="200" dirty="0" err="1"/>
              <a:t>uploaded_file.chunks</a:t>
            </a:r>
            <a:r>
              <a:rPr lang="en-US" sz="200" dirty="0"/>
              <a:t>():</a:t>
            </a:r>
          </a:p>
          <a:p>
            <a:r>
              <a:rPr lang="en-US" sz="200" dirty="0"/>
              <a:t>                    </a:t>
            </a:r>
            <a:r>
              <a:rPr lang="en-US" sz="200" dirty="0" err="1"/>
              <a:t>destination.write</a:t>
            </a:r>
            <a:r>
              <a:rPr lang="en-US" sz="200" dirty="0"/>
              <a:t>(chunk)</a:t>
            </a:r>
          </a:p>
          <a:p>
            <a:r>
              <a:rPr lang="en-US" sz="200" dirty="0"/>
              <a:t>            </a:t>
            </a:r>
            <a:r>
              <a:rPr lang="en-US" sz="200" dirty="0" err="1"/>
              <a:t>success_messages.append</a:t>
            </a:r>
            <a:r>
              <a:rPr lang="en-US" sz="200" dirty="0"/>
              <a:t>(</a:t>
            </a:r>
            <a:r>
              <a:rPr lang="en-US" sz="200" dirty="0" err="1"/>
              <a:t>f'File</a:t>
            </a:r>
            <a:r>
              <a:rPr lang="en-US" sz="200" dirty="0"/>
              <a:t> "{</a:t>
            </a:r>
            <a:r>
              <a:rPr lang="en-US" sz="200" dirty="0" err="1"/>
              <a:t>uploaded_file.name</a:t>
            </a:r>
            <a:r>
              <a:rPr lang="en-US" sz="200" dirty="0"/>
              <a:t>}" uploaded successfully!')</a:t>
            </a:r>
          </a:p>
          <a:p>
            <a:r>
              <a:rPr lang="en-US" sz="200" dirty="0"/>
              <a:t>        # Return a response indicating success for all files</a:t>
            </a:r>
          </a:p>
          <a:p>
            <a:r>
              <a:rPr lang="en-US" sz="200" dirty="0"/>
              <a:t>        alert = {'response': </a:t>
            </a:r>
            <a:r>
              <a:rPr lang="en-US" sz="200" dirty="0" err="1"/>
              <a:t>success_messages</a:t>
            </a:r>
            <a:r>
              <a:rPr lang="en-US" sz="200" dirty="0"/>
              <a:t>}</a:t>
            </a:r>
          </a:p>
          <a:p>
            <a:r>
              <a:rPr lang="en-US" sz="200" dirty="0"/>
              <a:t>        return render(request, '</a:t>
            </a:r>
            <a:r>
              <a:rPr lang="en-US" sz="200" dirty="0" err="1"/>
              <a:t>customChatbot.html</a:t>
            </a:r>
            <a:r>
              <a:rPr lang="en-US" sz="200" dirty="0"/>
              <a:t>', alert)</a:t>
            </a:r>
          </a:p>
          <a:p>
            <a:r>
              <a:rPr lang="en-US" sz="200" dirty="0"/>
              <a:t>    else:</a:t>
            </a:r>
          </a:p>
          <a:p>
            <a:r>
              <a:rPr lang="en-US" sz="200" dirty="0"/>
              <a:t>        # If no files were uploaded, return an error</a:t>
            </a:r>
          </a:p>
          <a:p>
            <a:r>
              <a:rPr lang="en-US" sz="200" dirty="0"/>
              <a:t>        alert = {'error': 'No files uploaded.'}</a:t>
            </a:r>
          </a:p>
          <a:p>
            <a:r>
              <a:rPr lang="en-US" sz="200" dirty="0"/>
              <a:t>        return render(request, '</a:t>
            </a:r>
            <a:r>
              <a:rPr lang="en-US" sz="200" dirty="0" err="1"/>
              <a:t>customChatbot.html</a:t>
            </a:r>
            <a:r>
              <a:rPr lang="en-US" sz="200" dirty="0"/>
              <a:t>', alert)</a:t>
            </a:r>
          </a:p>
          <a:p>
            <a:endParaRPr lang="en-US" sz="200" dirty="0"/>
          </a:p>
          <a:p>
            <a:r>
              <a:rPr lang="en-US" sz="200" dirty="0"/>
              <a:t>def RAG(</a:t>
            </a:r>
            <a:r>
              <a:rPr lang="en-US" sz="200" dirty="0" err="1"/>
              <a:t>user_input</a:t>
            </a:r>
            <a:r>
              <a:rPr lang="en-US" sz="200" dirty="0"/>
              <a:t>):</a:t>
            </a:r>
          </a:p>
          <a:p>
            <a:r>
              <a:rPr lang="en-US" sz="200" dirty="0"/>
              <a:t>    BASE_DIR = </a:t>
            </a:r>
            <a:r>
              <a:rPr lang="en-US" sz="200" dirty="0" err="1"/>
              <a:t>os.path.dirname</a:t>
            </a:r>
            <a:r>
              <a:rPr lang="en-US" sz="200" dirty="0"/>
              <a:t>(</a:t>
            </a:r>
            <a:r>
              <a:rPr lang="en-US" sz="200" dirty="0" err="1"/>
              <a:t>os.path.abspath</a:t>
            </a:r>
            <a:r>
              <a:rPr lang="en-US" sz="200" dirty="0"/>
              <a:t>(__file__))</a:t>
            </a:r>
          </a:p>
          <a:p>
            <a:r>
              <a:rPr lang="en-US" sz="200" dirty="0"/>
              <a:t>    FAISS_PATH = </a:t>
            </a:r>
            <a:r>
              <a:rPr lang="en-US" sz="200" dirty="0" err="1"/>
              <a:t>os.path.join</a:t>
            </a:r>
            <a:r>
              <a:rPr lang="en-US" sz="200" dirty="0"/>
              <a:t>(BASE_DIR, "</a:t>
            </a:r>
            <a:r>
              <a:rPr lang="en-US" sz="200" dirty="0" err="1"/>
              <a:t>faiss_index</a:t>
            </a:r>
            <a:r>
              <a:rPr lang="en-US" sz="200" dirty="0"/>
              <a:t>")</a:t>
            </a:r>
          </a:p>
          <a:p>
            <a:r>
              <a:rPr lang="en-US" sz="200" dirty="0"/>
              <a:t>    # Set up the local model</a:t>
            </a:r>
          </a:p>
          <a:p>
            <a:r>
              <a:rPr lang="en-US" sz="200" dirty="0"/>
              <a:t>    </a:t>
            </a:r>
            <a:r>
              <a:rPr lang="en-US" sz="200" dirty="0" err="1"/>
              <a:t>llm</a:t>
            </a:r>
            <a:r>
              <a:rPr lang="en-US" sz="200" dirty="0"/>
              <a:t> = </a:t>
            </a:r>
            <a:r>
              <a:rPr lang="en-US" sz="200" dirty="0" err="1"/>
              <a:t>Ollama</a:t>
            </a:r>
            <a:r>
              <a:rPr lang="en-US" sz="200" dirty="0"/>
              <a:t>(model=</a:t>
            </a:r>
            <a:r>
              <a:rPr lang="en-US" sz="200" dirty="0" err="1"/>
              <a:t>LLM_Model</a:t>
            </a:r>
            <a:r>
              <a:rPr lang="en-US" sz="200" dirty="0"/>
              <a:t>)</a:t>
            </a:r>
          </a:p>
          <a:p>
            <a:r>
              <a:rPr lang="en-US" sz="200" dirty="0"/>
              <a:t>    # Load the FAISS index with </a:t>
            </a:r>
            <a:r>
              <a:rPr lang="en-US" sz="200" dirty="0" err="1"/>
              <a:t>allow_dangerous_deserialization</a:t>
            </a:r>
            <a:r>
              <a:rPr lang="en-US" sz="200" dirty="0"/>
              <a:t> set to True</a:t>
            </a:r>
          </a:p>
          <a:p>
            <a:r>
              <a:rPr lang="en-US" sz="200" dirty="0"/>
              <a:t>    </a:t>
            </a:r>
            <a:r>
              <a:rPr lang="en-US" sz="200" dirty="0" err="1"/>
              <a:t>vector_store</a:t>
            </a:r>
            <a:r>
              <a:rPr lang="en-US" sz="200" dirty="0"/>
              <a:t> = </a:t>
            </a:r>
            <a:r>
              <a:rPr lang="en-US" sz="200" dirty="0" err="1"/>
              <a:t>FAISS.load_local</a:t>
            </a:r>
            <a:r>
              <a:rPr lang="en-US" sz="200" dirty="0"/>
              <a:t>(</a:t>
            </a:r>
          </a:p>
          <a:p>
            <a:r>
              <a:rPr lang="en-US" sz="200" dirty="0"/>
              <a:t>        FAISS_PATH, 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OllamaEmbeddings</a:t>
            </a:r>
            <a:r>
              <a:rPr lang="en-US" sz="200" dirty="0"/>
              <a:t>(model=</a:t>
            </a:r>
            <a:r>
              <a:rPr lang="en-US" sz="200" dirty="0" err="1"/>
              <a:t>LLM_Model</a:t>
            </a:r>
            <a:r>
              <a:rPr lang="en-US" sz="200" dirty="0"/>
              <a:t>), 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allow_dangerous_deserialization</a:t>
            </a:r>
            <a:r>
              <a:rPr lang="en-US" sz="200" dirty="0"/>
              <a:t>=True</a:t>
            </a:r>
          </a:p>
          <a:p>
            <a:r>
              <a:rPr lang="en-US" sz="200" dirty="0"/>
              <a:t>    )</a:t>
            </a:r>
          </a:p>
          <a:p>
            <a:r>
              <a:rPr lang="en-US" sz="200" dirty="0"/>
              <a:t>    # Set up the query prompt</a:t>
            </a:r>
          </a:p>
          <a:p>
            <a:r>
              <a:rPr lang="en-US" sz="200" dirty="0"/>
              <a:t>    prompt = </a:t>
            </a:r>
            <a:r>
              <a:rPr lang="en-US" sz="200" dirty="0" err="1"/>
              <a:t>ChatPromptTemplate.from_template</a:t>
            </a:r>
            <a:r>
              <a:rPr lang="en-US" sz="200" dirty="0"/>
              <a:t>(</a:t>
            </a:r>
          </a:p>
          <a:p>
            <a:r>
              <a:rPr lang="en-US" sz="200" dirty="0"/>
              <a:t>        """</a:t>
            </a:r>
          </a:p>
          <a:p>
            <a:r>
              <a:rPr lang="en-US" sz="200" dirty="0"/>
              <a:t>        Answer the following question only based on the given context:</a:t>
            </a:r>
          </a:p>
          <a:p>
            <a:r>
              <a:rPr lang="en-US" sz="200" dirty="0"/>
              <a:t>        &lt;context&gt;</a:t>
            </a:r>
          </a:p>
          <a:p>
            <a:r>
              <a:rPr lang="en-US" sz="200" dirty="0"/>
              <a:t>        {context}</a:t>
            </a:r>
          </a:p>
          <a:p>
            <a:r>
              <a:rPr lang="en-US" sz="200" dirty="0"/>
              <a:t>        &lt;/context&gt;</a:t>
            </a:r>
          </a:p>
          <a:p>
            <a:r>
              <a:rPr lang="en-US" sz="200" dirty="0"/>
              <a:t>        Question: {input}</a:t>
            </a:r>
          </a:p>
          <a:p>
            <a:r>
              <a:rPr lang="en-US" sz="200" dirty="0"/>
              <a:t>        """)</a:t>
            </a:r>
          </a:p>
          <a:p>
            <a:r>
              <a:rPr lang="en-US" sz="200" dirty="0"/>
              <a:t>    # Retrieve context from vector store</a:t>
            </a:r>
          </a:p>
          <a:p>
            <a:r>
              <a:rPr lang="en-US" sz="200" dirty="0"/>
              <a:t>    </a:t>
            </a:r>
            <a:r>
              <a:rPr lang="en-US" sz="200" dirty="0" err="1"/>
              <a:t>docs_chain</a:t>
            </a:r>
            <a:r>
              <a:rPr lang="en-US" sz="200" dirty="0"/>
              <a:t> = </a:t>
            </a:r>
            <a:r>
              <a:rPr lang="en-US" sz="200" dirty="0" err="1"/>
              <a:t>create_stuff_documents_chain</a:t>
            </a:r>
            <a:r>
              <a:rPr lang="en-US" sz="200" dirty="0"/>
              <a:t>(</a:t>
            </a:r>
            <a:r>
              <a:rPr lang="en-US" sz="200" dirty="0" err="1"/>
              <a:t>llm</a:t>
            </a:r>
            <a:r>
              <a:rPr lang="en-US" sz="200" dirty="0"/>
              <a:t>, prompt)</a:t>
            </a:r>
          </a:p>
          <a:p>
            <a:r>
              <a:rPr lang="en-US" sz="200" dirty="0"/>
              <a:t>    retriever = </a:t>
            </a:r>
            <a:r>
              <a:rPr lang="en-US" sz="200" dirty="0" err="1"/>
              <a:t>vector_store.as_retriever</a:t>
            </a:r>
            <a:r>
              <a:rPr lang="en-US" sz="200" dirty="0"/>
              <a:t>()</a:t>
            </a:r>
          </a:p>
          <a:p>
            <a:r>
              <a:rPr lang="en-US" sz="200" dirty="0"/>
              <a:t>    </a:t>
            </a:r>
            <a:r>
              <a:rPr lang="en-US" sz="200" dirty="0" err="1"/>
              <a:t>retrieval_chain</a:t>
            </a:r>
            <a:r>
              <a:rPr lang="en-US" sz="200" dirty="0"/>
              <a:t> = </a:t>
            </a:r>
            <a:r>
              <a:rPr lang="en-US" sz="200" dirty="0" err="1"/>
              <a:t>create_retrieval_chain</a:t>
            </a:r>
            <a:r>
              <a:rPr lang="en-US" sz="200" dirty="0"/>
              <a:t>(retriever, </a:t>
            </a:r>
            <a:r>
              <a:rPr lang="en-US" sz="200" dirty="0" err="1"/>
              <a:t>docs_chain</a:t>
            </a:r>
            <a:r>
              <a:rPr lang="en-US" sz="200" dirty="0"/>
              <a:t>)</a:t>
            </a:r>
          </a:p>
          <a:p>
            <a:r>
              <a:rPr lang="en-US" sz="200" dirty="0"/>
              <a:t>    # Perform the query</a:t>
            </a:r>
          </a:p>
          <a:p>
            <a:r>
              <a:rPr lang="en-US" sz="200" dirty="0"/>
              <a:t>    response = </a:t>
            </a:r>
            <a:r>
              <a:rPr lang="en-US" sz="200" dirty="0" err="1"/>
              <a:t>retrieval_chain.invoke</a:t>
            </a:r>
            <a:r>
              <a:rPr lang="en-US" sz="200" dirty="0"/>
              <a:t>({"input": </a:t>
            </a:r>
            <a:r>
              <a:rPr lang="en-US" sz="200" dirty="0" err="1"/>
              <a:t>user_input</a:t>
            </a:r>
            <a:r>
              <a:rPr lang="en-US" sz="200" dirty="0"/>
              <a:t>})</a:t>
            </a:r>
          </a:p>
          <a:p>
            <a:r>
              <a:rPr lang="en-US" sz="200" dirty="0"/>
              <a:t>    print(":::QUERY RESPONSE:::")</a:t>
            </a:r>
          </a:p>
          <a:p>
            <a:r>
              <a:rPr lang="en-US" sz="200" dirty="0"/>
              <a:t>    print(response["answer"])</a:t>
            </a:r>
          </a:p>
          <a:p>
            <a:r>
              <a:rPr lang="en-US" sz="200" dirty="0"/>
              <a:t>    return response["answer"]</a:t>
            </a:r>
          </a:p>
          <a:p>
            <a:endParaRPr lang="en-US" sz="200" dirty="0"/>
          </a:p>
          <a:p>
            <a:r>
              <a:rPr lang="en-US" sz="200" dirty="0"/>
              <a:t>def train(request):</a:t>
            </a:r>
          </a:p>
          <a:p>
            <a:r>
              <a:rPr lang="en-US" sz="200" dirty="0"/>
              <a:t>    def </a:t>
            </a:r>
            <a:r>
              <a:rPr lang="en-US" sz="200" dirty="0" err="1"/>
              <a:t>generate_data_store</a:t>
            </a:r>
            <a:r>
              <a:rPr lang="en-US" sz="200" dirty="0"/>
              <a:t>():</a:t>
            </a:r>
          </a:p>
          <a:p>
            <a:r>
              <a:rPr lang="en-US" sz="200" dirty="0"/>
              <a:t>        documents = </a:t>
            </a:r>
            <a:r>
              <a:rPr lang="en-US" sz="200" dirty="0" err="1"/>
              <a:t>load_documents</a:t>
            </a:r>
            <a:r>
              <a:rPr lang="en-US" sz="200" dirty="0"/>
              <a:t>()</a:t>
            </a:r>
          </a:p>
          <a:p>
            <a:r>
              <a:rPr lang="en-US" sz="200" dirty="0"/>
              <a:t>        chunks = </a:t>
            </a:r>
            <a:r>
              <a:rPr lang="en-US" sz="200" dirty="0" err="1"/>
              <a:t>split_text</a:t>
            </a:r>
            <a:r>
              <a:rPr lang="en-US" sz="200" dirty="0"/>
              <a:t>(documents)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save_to_faiss</a:t>
            </a:r>
            <a:r>
              <a:rPr lang="en-US" sz="200" dirty="0"/>
              <a:t>(chunks)</a:t>
            </a:r>
          </a:p>
          <a:p>
            <a:r>
              <a:rPr lang="en-US" sz="200" dirty="0"/>
              <a:t>        return </a:t>
            </a:r>
            <a:r>
              <a:rPr lang="en-US" sz="200" dirty="0" err="1"/>
              <a:t>JsonResponse</a:t>
            </a:r>
            <a:r>
              <a:rPr lang="en-US" sz="200" dirty="0"/>
              <a:t>({'status': 'success'})</a:t>
            </a:r>
          </a:p>
          <a:p>
            <a:r>
              <a:rPr lang="en-US" sz="200" dirty="0"/>
              <a:t>    def </a:t>
            </a:r>
            <a:r>
              <a:rPr lang="en-US" sz="200" dirty="0" err="1"/>
              <a:t>load_documents</a:t>
            </a:r>
            <a:r>
              <a:rPr lang="en-US" sz="200" dirty="0"/>
              <a:t>():</a:t>
            </a:r>
          </a:p>
          <a:p>
            <a:r>
              <a:rPr lang="en-US" sz="200" dirty="0"/>
              <a:t>        # Load documents from a local directory</a:t>
            </a:r>
          </a:p>
          <a:p>
            <a:r>
              <a:rPr lang="en-US" sz="200" dirty="0"/>
              <a:t>        loader = </a:t>
            </a:r>
            <a:r>
              <a:rPr lang="en-US" sz="200" dirty="0" err="1"/>
              <a:t>DirectoryLoader</a:t>
            </a:r>
            <a:r>
              <a:rPr lang="en-US" sz="200" dirty="0"/>
              <a:t>(DATA_PATH, glob="*.pdf", </a:t>
            </a:r>
            <a:r>
              <a:rPr lang="en-US" sz="200" dirty="0" err="1"/>
              <a:t>loader_cls</a:t>
            </a:r>
            <a:r>
              <a:rPr lang="en-US" sz="200" dirty="0"/>
              <a:t>=</a:t>
            </a:r>
            <a:r>
              <a:rPr lang="en-US" sz="200" dirty="0" err="1"/>
              <a:t>PyMuPDFLoader</a:t>
            </a:r>
            <a:r>
              <a:rPr lang="en-US" sz="200" dirty="0"/>
              <a:t>)</a:t>
            </a:r>
          </a:p>
          <a:p>
            <a:r>
              <a:rPr lang="en-US" sz="200" dirty="0"/>
              <a:t>        documents = </a:t>
            </a:r>
            <a:r>
              <a:rPr lang="en-US" sz="200" dirty="0" err="1"/>
              <a:t>loader.load</a:t>
            </a:r>
            <a:r>
              <a:rPr lang="en-US" sz="200" dirty="0"/>
              <a:t>()</a:t>
            </a:r>
          </a:p>
          <a:p>
            <a:r>
              <a:rPr lang="en-US" sz="200" dirty="0"/>
              <a:t>        return documents</a:t>
            </a:r>
          </a:p>
          <a:p>
            <a:r>
              <a:rPr lang="en-US" sz="200" dirty="0"/>
              <a:t>    def </a:t>
            </a:r>
            <a:r>
              <a:rPr lang="en-US" sz="200" dirty="0" err="1"/>
              <a:t>split_text</a:t>
            </a:r>
            <a:r>
              <a:rPr lang="en-US" sz="200" dirty="0"/>
              <a:t>(documents):</a:t>
            </a:r>
          </a:p>
          <a:p>
            <a:r>
              <a:rPr lang="en-US" sz="200" dirty="0"/>
              <a:t>        # Split documents into manageable chunks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text_splitter</a:t>
            </a:r>
            <a:r>
              <a:rPr lang="en-US" sz="200" dirty="0"/>
              <a:t> = </a:t>
            </a:r>
            <a:r>
              <a:rPr lang="en-US" sz="200" dirty="0" err="1"/>
              <a:t>RecursiveCharacterTextSplitter</a:t>
            </a:r>
            <a:r>
              <a:rPr lang="en-US" sz="200" dirty="0"/>
              <a:t>(</a:t>
            </a:r>
          </a:p>
          <a:p>
            <a:r>
              <a:rPr lang="en-US" sz="200" dirty="0"/>
              <a:t>            </a:t>
            </a:r>
            <a:r>
              <a:rPr lang="en-US" sz="200" dirty="0" err="1"/>
              <a:t>chunk_size</a:t>
            </a:r>
            <a:r>
              <a:rPr lang="en-US" sz="200" dirty="0"/>
              <a:t>=300,</a:t>
            </a:r>
          </a:p>
          <a:p>
            <a:r>
              <a:rPr lang="en-US" sz="200" dirty="0"/>
              <a:t>            </a:t>
            </a:r>
            <a:r>
              <a:rPr lang="en-US" sz="200" dirty="0" err="1"/>
              <a:t>chunk_overlap</a:t>
            </a:r>
            <a:r>
              <a:rPr lang="en-US" sz="200" dirty="0"/>
              <a:t>=100,</a:t>
            </a:r>
          </a:p>
          <a:p>
            <a:r>
              <a:rPr lang="en-US" sz="200" dirty="0"/>
              <a:t>            </a:t>
            </a:r>
            <a:r>
              <a:rPr lang="en-US" sz="200" dirty="0" err="1"/>
              <a:t>length_function</a:t>
            </a:r>
            <a:r>
              <a:rPr lang="en-US" sz="200" dirty="0"/>
              <a:t>=</a:t>
            </a:r>
            <a:r>
              <a:rPr lang="en-US" sz="200" dirty="0" err="1"/>
              <a:t>len</a:t>
            </a:r>
            <a:r>
              <a:rPr lang="en-US" sz="200" dirty="0"/>
              <a:t>,</a:t>
            </a:r>
          </a:p>
          <a:p>
            <a:r>
              <a:rPr lang="en-US" sz="200" dirty="0"/>
              <a:t>            </a:t>
            </a:r>
            <a:r>
              <a:rPr lang="en-US" sz="200" dirty="0" err="1"/>
              <a:t>add_start_index</a:t>
            </a:r>
            <a:r>
              <a:rPr lang="en-US" sz="200" dirty="0"/>
              <a:t>=True,)</a:t>
            </a:r>
          </a:p>
          <a:p>
            <a:r>
              <a:rPr lang="en-US" sz="200" dirty="0"/>
              <a:t>        chunks = </a:t>
            </a:r>
            <a:r>
              <a:rPr lang="en-US" sz="200" dirty="0" err="1"/>
              <a:t>text_splitter.split_documents</a:t>
            </a:r>
            <a:r>
              <a:rPr lang="en-US" sz="200" dirty="0"/>
              <a:t>(documents)</a:t>
            </a:r>
          </a:p>
          <a:p>
            <a:r>
              <a:rPr lang="en-US" sz="200" dirty="0"/>
              <a:t>        print(</a:t>
            </a:r>
            <a:r>
              <a:rPr lang="en-US" sz="200" dirty="0" err="1"/>
              <a:t>f"Split</a:t>
            </a:r>
            <a:r>
              <a:rPr lang="en-US" sz="200" dirty="0"/>
              <a:t> {</a:t>
            </a:r>
            <a:r>
              <a:rPr lang="en-US" sz="200" dirty="0" err="1"/>
              <a:t>len</a:t>
            </a:r>
            <a:r>
              <a:rPr lang="en-US" sz="200" dirty="0"/>
              <a:t>(documents)} documents into {</a:t>
            </a:r>
            <a:r>
              <a:rPr lang="en-US" sz="200" dirty="0" err="1"/>
              <a:t>len</a:t>
            </a:r>
            <a:r>
              <a:rPr lang="en-US" sz="200" dirty="0"/>
              <a:t>(chunks)} chunks.")</a:t>
            </a:r>
          </a:p>
          <a:p>
            <a:r>
              <a:rPr lang="en-US" sz="200" dirty="0"/>
              <a:t>        return chunks</a:t>
            </a:r>
          </a:p>
          <a:p>
            <a:r>
              <a:rPr lang="en-US" sz="200" dirty="0"/>
              <a:t>    def </a:t>
            </a:r>
            <a:r>
              <a:rPr lang="en-US" sz="200" dirty="0" err="1"/>
              <a:t>save_to_faiss</a:t>
            </a:r>
            <a:r>
              <a:rPr lang="en-US" sz="200" dirty="0"/>
              <a:t>(chunks):</a:t>
            </a:r>
          </a:p>
          <a:p>
            <a:r>
              <a:rPr lang="en-US" sz="200" dirty="0"/>
              <a:t>        # Clear out the database first</a:t>
            </a:r>
          </a:p>
          <a:p>
            <a:r>
              <a:rPr lang="en-US" sz="200" dirty="0"/>
              <a:t>        if </a:t>
            </a:r>
            <a:r>
              <a:rPr lang="en-US" sz="200" dirty="0" err="1"/>
              <a:t>os.path.exists</a:t>
            </a:r>
            <a:r>
              <a:rPr lang="en-US" sz="200" dirty="0"/>
              <a:t>(FAISS_PATH):</a:t>
            </a:r>
          </a:p>
          <a:p>
            <a:r>
              <a:rPr lang="en-US" sz="200" dirty="0"/>
              <a:t>            </a:t>
            </a:r>
            <a:r>
              <a:rPr lang="en-US" sz="200" dirty="0" err="1"/>
              <a:t>shutil.rmtree</a:t>
            </a:r>
            <a:r>
              <a:rPr lang="en-US" sz="200" dirty="0"/>
              <a:t>(FAISS_PATH)</a:t>
            </a:r>
          </a:p>
          <a:p>
            <a:r>
              <a:rPr lang="en-US" sz="200" dirty="0"/>
              <a:t>        # Create embeddings using </a:t>
            </a:r>
            <a:r>
              <a:rPr lang="en-US" sz="200" dirty="0" err="1"/>
              <a:t>Ollama's</a:t>
            </a:r>
            <a:r>
              <a:rPr lang="en-US" sz="200" dirty="0"/>
              <a:t> local model</a:t>
            </a:r>
          </a:p>
          <a:p>
            <a:r>
              <a:rPr lang="en-US" sz="200" dirty="0"/>
              <a:t>        embeddings = </a:t>
            </a:r>
            <a:r>
              <a:rPr lang="en-US" sz="200" dirty="0" err="1"/>
              <a:t>OllamaEmbeddings</a:t>
            </a:r>
            <a:r>
              <a:rPr lang="en-US" sz="200" dirty="0"/>
              <a:t>(model=</a:t>
            </a:r>
            <a:r>
              <a:rPr lang="en-US" sz="200" dirty="0" err="1"/>
              <a:t>LLM_Model</a:t>
            </a:r>
            <a:r>
              <a:rPr lang="en-US" sz="200" dirty="0"/>
              <a:t>)</a:t>
            </a:r>
          </a:p>
          <a:p>
            <a:r>
              <a:rPr lang="en-US" sz="200" dirty="0"/>
              <a:t>        # Initialize FAISS vector store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vector_store</a:t>
            </a:r>
            <a:r>
              <a:rPr lang="en-US" sz="200" dirty="0"/>
              <a:t> = </a:t>
            </a:r>
            <a:r>
              <a:rPr lang="en-US" sz="200" dirty="0" err="1"/>
              <a:t>FAISS.from_documents</a:t>
            </a:r>
            <a:r>
              <a:rPr lang="en-US" sz="200" dirty="0"/>
              <a:t>(chunks, embeddings)</a:t>
            </a:r>
          </a:p>
          <a:p>
            <a:r>
              <a:rPr lang="en-US" sz="200" dirty="0"/>
              <a:t>        # Save FAISS index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vector_store.save_local</a:t>
            </a:r>
            <a:r>
              <a:rPr lang="en-US" sz="200" dirty="0"/>
              <a:t>(FAISS_PATH)</a:t>
            </a:r>
          </a:p>
          <a:p>
            <a:r>
              <a:rPr lang="en-US" sz="200" dirty="0"/>
              <a:t>        print(</a:t>
            </a:r>
            <a:r>
              <a:rPr lang="en-US" sz="200" dirty="0" err="1"/>
              <a:t>f"Saved</a:t>
            </a:r>
            <a:r>
              <a:rPr lang="en-US" sz="200" dirty="0"/>
              <a:t> {</a:t>
            </a:r>
            <a:r>
              <a:rPr lang="en-US" sz="200" dirty="0" err="1"/>
              <a:t>len</a:t>
            </a:r>
            <a:r>
              <a:rPr lang="en-US" sz="200" dirty="0"/>
              <a:t>(chunks)} chunks to {FAISS_PATH} using FAISS.")</a:t>
            </a:r>
          </a:p>
          <a:p>
            <a:endParaRPr lang="en-US" sz="200" dirty="0"/>
          </a:p>
          <a:p>
            <a:r>
              <a:rPr lang="en-US" sz="200" dirty="0"/>
              <a:t>    # Dynamically point to the 'data' folder in the same directory as this script</a:t>
            </a:r>
          </a:p>
          <a:p>
            <a:r>
              <a:rPr lang="en-US" sz="200" dirty="0"/>
              <a:t>    BASE_DIR = </a:t>
            </a:r>
            <a:r>
              <a:rPr lang="en-US" sz="200" dirty="0" err="1"/>
              <a:t>os.path.dirname</a:t>
            </a:r>
            <a:r>
              <a:rPr lang="en-US" sz="200" dirty="0"/>
              <a:t>(</a:t>
            </a:r>
            <a:r>
              <a:rPr lang="en-US" sz="200" dirty="0" err="1"/>
              <a:t>os.path.abspath</a:t>
            </a:r>
            <a:r>
              <a:rPr lang="en-US" sz="200" dirty="0"/>
              <a:t>(__file__))</a:t>
            </a:r>
          </a:p>
          <a:p>
            <a:r>
              <a:rPr lang="en-US" sz="200" dirty="0"/>
              <a:t>    FAISS_PATH = </a:t>
            </a:r>
            <a:r>
              <a:rPr lang="en-US" sz="200" dirty="0" err="1"/>
              <a:t>os.path.join</a:t>
            </a:r>
            <a:r>
              <a:rPr lang="en-US" sz="200" dirty="0"/>
              <a:t>(BASE_DIR, "</a:t>
            </a:r>
            <a:r>
              <a:rPr lang="en-US" sz="200" dirty="0" err="1"/>
              <a:t>faiss_index</a:t>
            </a:r>
            <a:r>
              <a:rPr lang="en-US" sz="200" dirty="0"/>
              <a:t>")</a:t>
            </a:r>
          </a:p>
          <a:p>
            <a:r>
              <a:rPr lang="en-US" sz="200" dirty="0"/>
              <a:t>    DATA_PATH = </a:t>
            </a:r>
            <a:r>
              <a:rPr lang="en-US" sz="200" dirty="0" err="1"/>
              <a:t>os.path.join</a:t>
            </a:r>
            <a:r>
              <a:rPr lang="en-US" sz="200" dirty="0"/>
              <a:t>(BASE_DIR, "data")</a:t>
            </a:r>
          </a:p>
          <a:p>
            <a:endParaRPr lang="en-US" sz="200" dirty="0"/>
          </a:p>
          <a:p>
            <a:r>
              <a:rPr lang="en-US" sz="200" dirty="0"/>
              <a:t>    </a:t>
            </a:r>
            <a:r>
              <a:rPr lang="en-US" sz="200" dirty="0" err="1"/>
              <a:t>generate_data_store</a:t>
            </a:r>
            <a:r>
              <a:rPr lang="en-US" sz="200" dirty="0"/>
              <a:t>()    </a:t>
            </a:r>
          </a:p>
          <a:p>
            <a:r>
              <a:rPr lang="en-US" sz="200" dirty="0"/>
              <a:t>    response = {'response': "Chatbot trained successfully!"}  # Pass response to template</a:t>
            </a:r>
          </a:p>
          <a:p>
            <a:r>
              <a:rPr lang="en-US" sz="200" dirty="0"/>
              <a:t>    return render(request, '</a:t>
            </a:r>
            <a:r>
              <a:rPr lang="en-US" sz="200" dirty="0" err="1"/>
              <a:t>customChatbot.html</a:t>
            </a:r>
            <a:r>
              <a:rPr lang="en-US" sz="200" dirty="0"/>
              <a:t>', response)  # Render the HTML page with response  </a:t>
            </a:r>
          </a:p>
          <a:p>
            <a:endParaRPr lang="en-US" sz="200" dirty="0"/>
          </a:p>
          <a:p>
            <a:endParaRPr lang="en-US" sz="200" dirty="0"/>
          </a:p>
          <a:p>
            <a:endParaRPr lang="en-US" sz="200" dirty="0"/>
          </a:p>
          <a:p>
            <a:r>
              <a:rPr lang="en-US" sz="200" dirty="0"/>
              <a:t>def weather(request):</a:t>
            </a:r>
          </a:p>
          <a:p>
            <a:r>
              <a:rPr lang="en-US" sz="200" dirty="0"/>
              <a:t>    try: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ip_address</a:t>
            </a:r>
            <a:r>
              <a:rPr lang="en-US" sz="200" dirty="0"/>
              <a:t> = </a:t>
            </a:r>
            <a:r>
              <a:rPr lang="en-US" sz="200" dirty="0" err="1"/>
              <a:t>request.GET.get</a:t>
            </a:r>
            <a:r>
              <a:rPr lang="en-US" sz="200" dirty="0"/>
              <a:t>('</a:t>
            </a:r>
            <a:r>
              <a:rPr lang="en-US" sz="200" dirty="0" err="1"/>
              <a:t>ip_address</a:t>
            </a:r>
            <a:r>
              <a:rPr lang="en-US" sz="200" dirty="0"/>
              <a:t>')  # Default IP address if not provided</a:t>
            </a:r>
          </a:p>
          <a:p>
            <a:r>
              <a:rPr lang="en-US" sz="200" dirty="0"/>
              <a:t>        tone = </a:t>
            </a:r>
            <a:r>
              <a:rPr lang="en-US" sz="200" dirty="0" err="1"/>
              <a:t>request.GET.get</a:t>
            </a:r>
            <a:r>
              <a:rPr lang="en-US" sz="200" dirty="0"/>
              <a:t>('tone', 'normal')  # Default tone if not provided</a:t>
            </a:r>
          </a:p>
          <a:p>
            <a:r>
              <a:rPr lang="en-US" sz="200" dirty="0"/>
              <a:t>        </a:t>
            </a:r>
          </a:p>
          <a:p>
            <a:r>
              <a:rPr lang="en-US" sz="200" dirty="0"/>
              <a:t>        # Get coordinates based on IP address</a:t>
            </a:r>
          </a:p>
          <a:p>
            <a:r>
              <a:rPr lang="en-US" sz="200" dirty="0"/>
              <a:t>        coordinate = </a:t>
            </a:r>
            <a:r>
              <a:rPr lang="en-US" sz="200" dirty="0" err="1"/>
              <a:t>get_coordinate_from_ip</a:t>
            </a:r>
            <a:r>
              <a:rPr lang="en-US" sz="200" dirty="0"/>
              <a:t>(</a:t>
            </a:r>
            <a:r>
              <a:rPr lang="en-US" sz="200" dirty="0" err="1"/>
              <a:t>ip_address</a:t>
            </a:r>
            <a:r>
              <a:rPr lang="en-US" sz="200" dirty="0"/>
              <a:t>)</a:t>
            </a:r>
          </a:p>
          <a:p>
            <a:r>
              <a:rPr lang="en-US" sz="200" dirty="0"/>
              <a:t>        </a:t>
            </a:r>
          </a:p>
          <a:p>
            <a:r>
              <a:rPr lang="en-US" sz="200" dirty="0"/>
              <a:t>        # Fetch weather forecast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foreCast</a:t>
            </a:r>
            <a:r>
              <a:rPr lang="en-US" sz="200" dirty="0"/>
              <a:t> = </a:t>
            </a:r>
            <a:r>
              <a:rPr lang="en-US" sz="200" dirty="0" err="1"/>
              <a:t>requests.get</a:t>
            </a:r>
            <a:r>
              <a:rPr lang="en-US" sz="200" dirty="0"/>
              <a:t>(</a:t>
            </a:r>
            <a:r>
              <a:rPr lang="en-US" sz="200" dirty="0" err="1"/>
              <a:t>f"https</a:t>
            </a:r>
            <a:r>
              <a:rPr lang="en-US" sz="200" dirty="0"/>
              <a:t>://</a:t>
            </a:r>
            <a:r>
              <a:rPr lang="en-US" sz="200" dirty="0" err="1"/>
              <a:t>api.weather.gov</a:t>
            </a:r>
            <a:r>
              <a:rPr lang="en-US" sz="200" dirty="0"/>
              <a:t>/points/{coordinate[0]},{coordinate[1]}")</a:t>
            </a:r>
          </a:p>
          <a:p>
            <a:r>
              <a:rPr lang="en-US" sz="200" dirty="0"/>
              <a:t>        </a:t>
            </a:r>
          </a:p>
          <a:p>
            <a:r>
              <a:rPr lang="en-US" sz="200" dirty="0"/>
              <a:t>        # Fetch location details (city, state, country)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location_info</a:t>
            </a:r>
            <a:r>
              <a:rPr lang="en-US" sz="200" dirty="0"/>
              <a:t> = </a:t>
            </a:r>
            <a:r>
              <a:rPr lang="en-US" sz="200" dirty="0" err="1"/>
              <a:t>get_ip_geolocation</a:t>
            </a:r>
            <a:r>
              <a:rPr lang="en-US" sz="200" dirty="0"/>
              <a:t>(</a:t>
            </a:r>
            <a:r>
              <a:rPr lang="en-US" sz="200" dirty="0" err="1"/>
              <a:t>ip_address</a:t>
            </a:r>
            <a:r>
              <a:rPr lang="en-US" sz="200" dirty="0"/>
              <a:t>)</a:t>
            </a:r>
          </a:p>
          <a:p>
            <a:r>
              <a:rPr lang="en-US" sz="200" dirty="0"/>
              <a:t>        city = </a:t>
            </a:r>
            <a:r>
              <a:rPr lang="en-US" sz="200" dirty="0" err="1"/>
              <a:t>location_info.get</a:t>
            </a:r>
            <a:r>
              <a:rPr lang="en-US" sz="200" dirty="0"/>
              <a:t>('city', 'Unknown City')</a:t>
            </a:r>
          </a:p>
          <a:p>
            <a:r>
              <a:rPr lang="en-US" sz="200" dirty="0"/>
              <a:t>        state = </a:t>
            </a:r>
            <a:r>
              <a:rPr lang="en-US" sz="200" dirty="0" err="1"/>
              <a:t>location_info.get</a:t>
            </a:r>
            <a:r>
              <a:rPr lang="en-US" sz="200" dirty="0"/>
              <a:t>('region', 'Unknown State')</a:t>
            </a:r>
          </a:p>
          <a:p>
            <a:r>
              <a:rPr lang="en-US" sz="200" dirty="0"/>
              <a:t>        country = </a:t>
            </a:r>
            <a:r>
              <a:rPr lang="en-US" sz="200" dirty="0" err="1"/>
              <a:t>location_info.get</a:t>
            </a:r>
            <a:r>
              <a:rPr lang="en-US" sz="200" dirty="0"/>
              <a:t>('country', 'Unknown Country')</a:t>
            </a:r>
          </a:p>
          <a:p>
            <a:endParaRPr lang="en-US" sz="200" dirty="0"/>
          </a:p>
          <a:p>
            <a:r>
              <a:rPr lang="en-US" sz="200" dirty="0"/>
              <a:t>        </a:t>
            </a:r>
            <a:r>
              <a:rPr lang="en-US" sz="200" dirty="0" err="1"/>
              <a:t>location_str</a:t>
            </a:r>
            <a:r>
              <a:rPr lang="en-US" sz="200" dirty="0"/>
              <a:t> = f"{city}, {state}, {country}"</a:t>
            </a:r>
          </a:p>
          <a:p>
            <a:endParaRPr lang="en-US" sz="200" dirty="0"/>
          </a:p>
          <a:p>
            <a:r>
              <a:rPr lang="en-US" sz="200" dirty="0"/>
              <a:t>        # Fetch weather forecast details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forecastUrl</a:t>
            </a:r>
            <a:r>
              <a:rPr lang="en-US" sz="200" dirty="0"/>
              <a:t> = </a:t>
            </a:r>
            <a:r>
              <a:rPr lang="en-US" sz="200" dirty="0" err="1"/>
              <a:t>foreCast.json</a:t>
            </a:r>
            <a:r>
              <a:rPr lang="en-US" sz="200" dirty="0"/>
              <a:t>()["properties"]["forecast"]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forecastContent</a:t>
            </a:r>
            <a:r>
              <a:rPr lang="en-US" sz="200" dirty="0"/>
              <a:t> = </a:t>
            </a:r>
            <a:r>
              <a:rPr lang="en-US" sz="200" dirty="0" err="1"/>
              <a:t>requests.get</a:t>
            </a:r>
            <a:r>
              <a:rPr lang="en-US" sz="200" dirty="0"/>
              <a:t>(f"{</a:t>
            </a:r>
            <a:r>
              <a:rPr lang="en-US" sz="200" dirty="0" err="1"/>
              <a:t>forecastUrl</a:t>
            </a:r>
            <a:r>
              <a:rPr lang="en-US" sz="200" dirty="0"/>
              <a:t>}").</a:t>
            </a:r>
            <a:r>
              <a:rPr lang="en-US" sz="200" dirty="0" err="1"/>
              <a:t>json</a:t>
            </a:r>
            <a:r>
              <a:rPr lang="en-US" sz="200" dirty="0"/>
              <a:t>()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first_period_detailed_forecast</a:t>
            </a:r>
            <a:r>
              <a:rPr lang="en-US" sz="200" dirty="0"/>
              <a:t> = </a:t>
            </a:r>
            <a:r>
              <a:rPr lang="en-US" sz="200" dirty="0" err="1"/>
              <a:t>forecastContent</a:t>
            </a:r>
            <a:r>
              <a:rPr lang="en-US" sz="200" dirty="0"/>
              <a:t>["properties"]["periods"][0]["</a:t>
            </a:r>
            <a:r>
              <a:rPr lang="en-US" sz="200" dirty="0" err="1"/>
              <a:t>detailedForecast</a:t>
            </a:r>
            <a:r>
              <a:rPr lang="en-US" sz="200" dirty="0"/>
              <a:t>"]</a:t>
            </a:r>
          </a:p>
          <a:p>
            <a:r>
              <a:rPr lang="en-US" sz="200" dirty="0"/>
              <a:t>        </a:t>
            </a:r>
          </a:p>
          <a:p>
            <a:r>
              <a:rPr lang="en-US" sz="200" dirty="0"/>
              <a:t>        # Construct query for LLM</a:t>
            </a:r>
          </a:p>
          <a:p>
            <a:r>
              <a:rPr lang="en-US" sz="200" dirty="0"/>
              <a:t>        query = f"""</a:t>
            </a:r>
          </a:p>
          <a:p>
            <a:r>
              <a:rPr lang="en-US" sz="200" dirty="0"/>
              <a:t>        You are a helpful assistant. Given the following weather conditions:</a:t>
            </a:r>
          </a:p>
          <a:p>
            <a:r>
              <a:rPr lang="en-US" sz="200" dirty="0"/>
              <a:t>        {</a:t>
            </a:r>
            <a:r>
              <a:rPr lang="en-US" sz="200" dirty="0" err="1"/>
              <a:t>first_period_detailed_forecast</a:t>
            </a:r>
            <a:r>
              <a:rPr lang="en-US" sz="200" dirty="0"/>
              <a:t>},</a:t>
            </a:r>
          </a:p>
          <a:p>
            <a:r>
              <a:rPr lang="en-US" sz="200" dirty="0"/>
              <a:t>        please provide a suggestion on what to wear.</a:t>
            </a:r>
          </a:p>
          <a:p>
            <a:r>
              <a:rPr lang="en-US" sz="200" dirty="0"/>
              <a:t>        Note: say it in a {tone} way.</a:t>
            </a:r>
          </a:p>
          <a:p>
            <a:r>
              <a:rPr lang="en-US" sz="200" dirty="0"/>
              <a:t>        """</a:t>
            </a:r>
          </a:p>
          <a:p>
            <a:endParaRPr lang="en-US" sz="200" dirty="0"/>
          </a:p>
          <a:p>
            <a:r>
              <a:rPr lang="en-US" sz="200" dirty="0"/>
              <a:t>        # Generate response from LLM</a:t>
            </a:r>
          </a:p>
          <a:p>
            <a:r>
              <a:rPr lang="en-US" sz="200" dirty="0"/>
              <a:t>        </a:t>
            </a:r>
            <a:r>
              <a:rPr lang="en-US" sz="200" dirty="0" err="1"/>
              <a:t>response_content</a:t>
            </a:r>
            <a:r>
              <a:rPr lang="en-US" sz="200" dirty="0"/>
              <a:t> = LLM(query)</a:t>
            </a:r>
          </a:p>
          <a:p>
            <a:r>
              <a:rPr lang="en-US" sz="200" dirty="0"/>
              <a:t>        </a:t>
            </a:r>
          </a:p>
          <a:p>
            <a:r>
              <a:rPr lang="en-US" sz="200" dirty="0"/>
              <a:t>        # Pass the response and location details to the template</a:t>
            </a:r>
          </a:p>
          <a:p>
            <a:r>
              <a:rPr lang="en-US" sz="200" dirty="0"/>
              <a:t>        context = {</a:t>
            </a:r>
          </a:p>
          <a:p>
            <a:r>
              <a:rPr lang="en-US" sz="200" dirty="0"/>
              <a:t>            'response': </a:t>
            </a:r>
            <a:r>
              <a:rPr lang="en-US" sz="200" dirty="0" err="1"/>
              <a:t>response_content</a:t>
            </a:r>
            <a:r>
              <a:rPr lang="en-US" sz="200" dirty="0"/>
              <a:t>,</a:t>
            </a:r>
          </a:p>
          <a:p>
            <a:r>
              <a:rPr lang="en-US" sz="200" dirty="0"/>
              <a:t>            'location': </a:t>
            </a:r>
            <a:r>
              <a:rPr lang="en-US" sz="200" dirty="0" err="1"/>
              <a:t>location_str</a:t>
            </a:r>
            <a:endParaRPr lang="en-US" sz="200" dirty="0"/>
          </a:p>
          <a:p>
            <a:r>
              <a:rPr lang="en-US" sz="200" dirty="0"/>
              <a:t>        }</a:t>
            </a:r>
          </a:p>
          <a:p>
            <a:r>
              <a:rPr lang="en-US" sz="200" dirty="0"/>
              <a:t>        # Render the HTML page with the response and location information</a:t>
            </a:r>
          </a:p>
          <a:p>
            <a:r>
              <a:rPr lang="en-US" sz="200" dirty="0"/>
              <a:t>        return render(request, '</a:t>
            </a:r>
            <a:r>
              <a:rPr lang="en-US" sz="200" dirty="0" err="1"/>
              <a:t>weather.html</a:t>
            </a:r>
            <a:r>
              <a:rPr lang="en-US" sz="200" dirty="0"/>
              <a:t>', context)</a:t>
            </a:r>
          </a:p>
          <a:p>
            <a:r>
              <a:rPr lang="en-US" sz="200" dirty="0"/>
              <a:t>    except Exception as e:</a:t>
            </a:r>
          </a:p>
          <a:p>
            <a:r>
              <a:rPr lang="en-US" sz="200" dirty="0"/>
              <a:t>        print(</a:t>
            </a:r>
            <a:r>
              <a:rPr lang="en-US" sz="200" dirty="0" err="1"/>
              <a:t>f"An</a:t>
            </a:r>
            <a:r>
              <a:rPr lang="en-US" sz="200" dirty="0"/>
              <a:t> error occurred: {e}")</a:t>
            </a:r>
          </a:p>
          <a:p>
            <a:r>
              <a:rPr lang="en-US" sz="200" dirty="0"/>
              <a:t>        return render(request, '</a:t>
            </a:r>
            <a:r>
              <a:rPr lang="en-US" sz="200" dirty="0" err="1"/>
              <a:t>weather.html</a:t>
            </a:r>
            <a:r>
              <a:rPr lang="en-US" sz="200" dirty="0"/>
              <a:t>', {'error': 'An error occurred. Please try again later.'})</a:t>
            </a:r>
          </a:p>
          <a:p>
            <a:endParaRPr lang="en-US" sz="200" dirty="0"/>
          </a:p>
          <a:p>
            <a:endParaRPr lang="en-US" sz="200" dirty="0"/>
          </a:p>
          <a:p>
            <a:r>
              <a:rPr lang="en-US" sz="200" dirty="0"/>
              <a:t>def </a:t>
            </a:r>
            <a:r>
              <a:rPr lang="en-US" sz="200" dirty="0" err="1"/>
              <a:t>get_coordinate_from_ip</a:t>
            </a:r>
            <a:r>
              <a:rPr lang="en-US" sz="200" dirty="0"/>
              <a:t>(</a:t>
            </a:r>
            <a:r>
              <a:rPr lang="en-US" sz="200" dirty="0" err="1"/>
              <a:t>ip_address</a:t>
            </a:r>
            <a:r>
              <a:rPr lang="en-US" sz="200" dirty="0"/>
              <a:t>):</a:t>
            </a:r>
          </a:p>
          <a:p>
            <a:r>
              <a:rPr lang="en-US" sz="200" dirty="0"/>
              <a:t>    try:</a:t>
            </a:r>
          </a:p>
          <a:p>
            <a:r>
              <a:rPr lang="en-US" sz="200" dirty="0"/>
              <a:t>        response = </a:t>
            </a:r>
            <a:r>
              <a:rPr lang="en-US" sz="200" dirty="0" err="1"/>
              <a:t>requests.get</a:t>
            </a:r>
            <a:r>
              <a:rPr lang="en-US" sz="200" dirty="0"/>
              <a:t>(</a:t>
            </a:r>
            <a:r>
              <a:rPr lang="en-US" sz="200" dirty="0" err="1"/>
              <a:t>f"https</a:t>
            </a:r>
            <a:r>
              <a:rPr lang="en-US" sz="200" dirty="0"/>
              <a:t>://</a:t>
            </a:r>
            <a:r>
              <a:rPr lang="en-US" sz="200" dirty="0" err="1"/>
              <a:t>ipinfo.io</a:t>
            </a:r>
            <a:r>
              <a:rPr lang="en-US" sz="200" dirty="0"/>
              <a:t>/{</a:t>
            </a:r>
            <a:r>
              <a:rPr lang="en-US" sz="200" dirty="0" err="1"/>
              <a:t>ip_address</a:t>
            </a:r>
            <a:r>
              <a:rPr lang="en-US" sz="200" dirty="0"/>
              <a:t>}/</a:t>
            </a:r>
            <a:r>
              <a:rPr lang="en-US" sz="200" dirty="0" err="1"/>
              <a:t>json</a:t>
            </a:r>
            <a:r>
              <a:rPr lang="en-US" sz="200" dirty="0"/>
              <a:t>")</a:t>
            </a:r>
          </a:p>
          <a:p>
            <a:r>
              <a:rPr lang="en-US" sz="200" dirty="0"/>
              <a:t>        data = </a:t>
            </a:r>
            <a:r>
              <a:rPr lang="en-US" sz="200" dirty="0" err="1"/>
              <a:t>response.json</a:t>
            </a:r>
            <a:r>
              <a:rPr lang="en-US" sz="200" dirty="0"/>
              <a:t>()</a:t>
            </a:r>
          </a:p>
          <a:p>
            <a:r>
              <a:rPr lang="en-US" sz="200" dirty="0"/>
              <a:t>        </a:t>
            </a:r>
          </a:p>
          <a:p>
            <a:r>
              <a:rPr lang="en-US" sz="200" dirty="0"/>
              <a:t>        if "loc" in data:</a:t>
            </a:r>
          </a:p>
          <a:p>
            <a:r>
              <a:rPr lang="en-US" sz="200" dirty="0"/>
              <a:t>            loc = data["loc"]</a:t>
            </a:r>
          </a:p>
          <a:p>
            <a:r>
              <a:rPr lang="en-US" sz="200" dirty="0"/>
              <a:t>            latitude, longitude = </a:t>
            </a:r>
            <a:r>
              <a:rPr lang="en-US" sz="200" dirty="0" err="1"/>
              <a:t>loc.split</a:t>
            </a:r>
            <a:r>
              <a:rPr lang="en-US" sz="200" dirty="0"/>
              <a:t>(",")</a:t>
            </a:r>
          </a:p>
          <a:p>
            <a:r>
              <a:rPr lang="en-US" sz="200" dirty="0"/>
              <a:t>            return float(latitude), float(longitude)</a:t>
            </a:r>
          </a:p>
          <a:p>
            <a:r>
              <a:rPr lang="en-US" sz="200" dirty="0"/>
              <a:t>        else:</a:t>
            </a:r>
          </a:p>
          <a:p>
            <a:r>
              <a:rPr lang="en-US" sz="200" dirty="0"/>
              <a:t>            print("Location information is not available for this IP address.")</a:t>
            </a:r>
          </a:p>
          <a:p>
            <a:r>
              <a:rPr lang="en-US" sz="200" dirty="0"/>
              <a:t>            return None</a:t>
            </a:r>
          </a:p>
          <a:p>
            <a:r>
              <a:rPr lang="en-US" sz="200" dirty="0"/>
              <a:t>    except Exception as e:</a:t>
            </a:r>
          </a:p>
          <a:p>
            <a:r>
              <a:rPr lang="en-US" sz="200" dirty="0"/>
              <a:t>        print(</a:t>
            </a:r>
            <a:r>
              <a:rPr lang="en-US" sz="200" dirty="0" err="1"/>
              <a:t>f"An</a:t>
            </a:r>
            <a:r>
              <a:rPr lang="en-US" sz="200" dirty="0"/>
              <a:t> error occurred: {e}")</a:t>
            </a:r>
          </a:p>
          <a:p>
            <a:r>
              <a:rPr lang="en-US" sz="200" dirty="0"/>
              <a:t>        return None</a:t>
            </a:r>
          </a:p>
          <a:p>
            <a:endParaRPr lang="en-US" sz="200" dirty="0"/>
          </a:p>
          <a:p>
            <a:r>
              <a:rPr lang="en-US" sz="200" dirty="0"/>
              <a:t>def </a:t>
            </a:r>
            <a:r>
              <a:rPr lang="en-US" sz="200" dirty="0" err="1"/>
              <a:t>get_ip_geolocation</a:t>
            </a:r>
            <a:r>
              <a:rPr lang="en-US" sz="200" dirty="0"/>
              <a:t>(</a:t>
            </a:r>
            <a:r>
              <a:rPr lang="en-US" sz="200" dirty="0" err="1"/>
              <a:t>ip_address</a:t>
            </a:r>
            <a:r>
              <a:rPr lang="en-US" sz="200" dirty="0"/>
              <a:t>):</a:t>
            </a:r>
          </a:p>
          <a:p>
            <a:r>
              <a:rPr lang="en-US" sz="200" dirty="0"/>
              <a:t>    </a:t>
            </a:r>
            <a:r>
              <a:rPr lang="en-US" sz="200" dirty="0" err="1"/>
              <a:t>url</a:t>
            </a:r>
            <a:r>
              <a:rPr lang="en-US" sz="200" dirty="0"/>
              <a:t> = </a:t>
            </a:r>
            <a:r>
              <a:rPr lang="en-US" sz="200" dirty="0" err="1"/>
              <a:t>f'http</a:t>
            </a:r>
            <a:r>
              <a:rPr lang="en-US" sz="200" dirty="0"/>
              <a:t>://</a:t>
            </a:r>
            <a:r>
              <a:rPr lang="en-US" sz="200" dirty="0" err="1"/>
              <a:t>ip-api.com</a:t>
            </a:r>
            <a:r>
              <a:rPr lang="en-US" sz="200" dirty="0"/>
              <a:t>/</a:t>
            </a:r>
            <a:r>
              <a:rPr lang="en-US" sz="200" dirty="0" err="1"/>
              <a:t>json</a:t>
            </a:r>
            <a:r>
              <a:rPr lang="en-US" sz="200" dirty="0"/>
              <a:t>/{</a:t>
            </a:r>
            <a:r>
              <a:rPr lang="en-US" sz="200" dirty="0" err="1"/>
              <a:t>ip_address</a:t>
            </a:r>
            <a:r>
              <a:rPr lang="en-US" sz="200" dirty="0"/>
              <a:t>}'</a:t>
            </a:r>
          </a:p>
          <a:p>
            <a:r>
              <a:rPr lang="en-US" sz="200" dirty="0"/>
              <a:t>    </a:t>
            </a:r>
          </a:p>
          <a:p>
            <a:r>
              <a:rPr lang="en-US" sz="200" dirty="0"/>
              <a:t>    response = </a:t>
            </a:r>
            <a:r>
              <a:rPr lang="en-US" sz="200" dirty="0" err="1"/>
              <a:t>requests.get</a:t>
            </a:r>
            <a:r>
              <a:rPr lang="en-US" sz="200" dirty="0"/>
              <a:t>(</a:t>
            </a:r>
            <a:r>
              <a:rPr lang="en-US" sz="200" dirty="0" err="1"/>
              <a:t>url</a:t>
            </a:r>
            <a:r>
              <a:rPr lang="en-US" sz="200" dirty="0"/>
              <a:t>)</a:t>
            </a:r>
          </a:p>
          <a:p>
            <a:r>
              <a:rPr lang="en-US" sz="200" dirty="0"/>
              <a:t>    data = </a:t>
            </a:r>
            <a:r>
              <a:rPr lang="en-US" sz="200" dirty="0" err="1"/>
              <a:t>response.json</a:t>
            </a:r>
            <a:r>
              <a:rPr lang="en-US" sz="200" dirty="0"/>
              <a:t>()</a:t>
            </a:r>
          </a:p>
          <a:p>
            <a:r>
              <a:rPr lang="en-US" sz="200" dirty="0"/>
              <a:t>    </a:t>
            </a:r>
          </a:p>
          <a:p>
            <a:r>
              <a:rPr lang="en-US" sz="200" dirty="0"/>
              <a:t>    if data['status'] == 'success':</a:t>
            </a:r>
          </a:p>
          <a:p>
            <a:r>
              <a:rPr lang="en-US" sz="200" dirty="0"/>
              <a:t>        return {</a:t>
            </a:r>
          </a:p>
          <a:p>
            <a:r>
              <a:rPr lang="en-US" sz="200" dirty="0"/>
              <a:t>            '</a:t>
            </a:r>
            <a:r>
              <a:rPr lang="en-US" sz="200" dirty="0" err="1"/>
              <a:t>ip</a:t>
            </a:r>
            <a:r>
              <a:rPr lang="en-US" sz="200" dirty="0"/>
              <a:t>': </a:t>
            </a:r>
            <a:r>
              <a:rPr lang="en-US" sz="200" dirty="0" err="1"/>
              <a:t>data.get</a:t>
            </a:r>
            <a:r>
              <a:rPr lang="en-US" sz="200" dirty="0"/>
              <a:t>('query'),</a:t>
            </a:r>
          </a:p>
          <a:p>
            <a:r>
              <a:rPr lang="en-US" sz="200" dirty="0"/>
              <a:t>            'city': </a:t>
            </a:r>
            <a:r>
              <a:rPr lang="en-US" sz="200" dirty="0" err="1"/>
              <a:t>data.get</a:t>
            </a:r>
            <a:r>
              <a:rPr lang="en-US" sz="200" dirty="0"/>
              <a:t>('city'),</a:t>
            </a:r>
          </a:p>
          <a:p>
            <a:r>
              <a:rPr lang="en-US" sz="200" dirty="0"/>
              <a:t>            'region': </a:t>
            </a:r>
            <a:r>
              <a:rPr lang="en-US" sz="200" dirty="0" err="1"/>
              <a:t>data.get</a:t>
            </a:r>
            <a:r>
              <a:rPr lang="en-US" sz="200" dirty="0"/>
              <a:t>('</a:t>
            </a:r>
            <a:r>
              <a:rPr lang="en-US" sz="200" dirty="0" err="1"/>
              <a:t>regionName</a:t>
            </a:r>
            <a:r>
              <a:rPr lang="en-US" sz="200" dirty="0"/>
              <a:t>'),</a:t>
            </a:r>
          </a:p>
          <a:p>
            <a:r>
              <a:rPr lang="en-US" sz="200" dirty="0"/>
              <a:t>            'country': </a:t>
            </a:r>
            <a:r>
              <a:rPr lang="en-US" sz="200" dirty="0" err="1"/>
              <a:t>data.get</a:t>
            </a:r>
            <a:r>
              <a:rPr lang="en-US" sz="200" dirty="0"/>
              <a:t>('country'),</a:t>
            </a:r>
          </a:p>
          <a:p>
            <a:r>
              <a:rPr lang="en-US" sz="200" dirty="0"/>
              <a:t>            'location': f"{</a:t>
            </a:r>
            <a:r>
              <a:rPr lang="en-US" sz="200" dirty="0" err="1"/>
              <a:t>data.get</a:t>
            </a:r>
            <a:r>
              <a:rPr lang="en-US" sz="200" dirty="0"/>
              <a:t>('</a:t>
            </a:r>
            <a:r>
              <a:rPr lang="en-US" sz="200" dirty="0" err="1"/>
              <a:t>lat</a:t>
            </a:r>
            <a:r>
              <a:rPr lang="en-US" sz="200" dirty="0"/>
              <a:t>')}, {</a:t>
            </a:r>
            <a:r>
              <a:rPr lang="en-US" sz="200" dirty="0" err="1"/>
              <a:t>data.get</a:t>
            </a:r>
            <a:r>
              <a:rPr lang="en-US" sz="200" dirty="0"/>
              <a:t>('</a:t>
            </a:r>
            <a:r>
              <a:rPr lang="en-US" sz="200" dirty="0" err="1"/>
              <a:t>lon</a:t>
            </a:r>
            <a:r>
              <a:rPr lang="en-US" sz="200" dirty="0"/>
              <a:t>')}",</a:t>
            </a:r>
          </a:p>
          <a:p>
            <a:r>
              <a:rPr lang="en-US" sz="200" dirty="0"/>
              <a:t>            'postal': </a:t>
            </a:r>
            <a:r>
              <a:rPr lang="en-US" sz="200" dirty="0" err="1"/>
              <a:t>data.get</a:t>
            </a:r>
            <a:r>
              <a:rPr lang="en-US" sz="200" dirty="0"/>
              <a:t>('zip'),</a:t>
            </a:r>
          </a:p>
          <a:p>
            <a:r>
              <a:rPr lang="en-US" sz="200" dirty="0"/>
              <a:t>            '</a:t>
            </a:r>
            <a:r>
              <a:rPr lang="en-US" sz="200" dirty="0" err="1"/>
              <a:t>timezone</a:t>
            </a:r>
            <a:r>
              <a:rPr lang="en-US" sz="200" dirty="0"/>
              <a:t>': </a:t>
            </a:r>
            <a:r>
              <a:rPr lang="en-US" sz="200" dirty="0" err="1"/>
              <a:t>data.get</a:t>
            </a:r>
            <a:r>
              <a:rPr lang="en-US" sz="200" dirty="0"/>
              <a:t>('</a:t>
            </a:r>
            <a:r>
              <a:rPr lang="en-US" sz="200" dirty="0" err="1"/>
              <a:t>timezone</a:t>
            </a:r>
            <a:r>
              <a:rPr lang="en-US" sz="200" dirty="0"/>
              <a:t>')</a:t>
            </a:r>
          </a:p>
          <a:p>
            <a:r>
              <a:rPr lang="en-US" sz="200" dirty="0"/>
              <a:t>        }</a:t>
            </a:r>
          </a:p>
          <a:p>
            <a:r>
              <a:rPr lang="en-US" sz="200" dirty="0"/>
              <a:t>    else:</a:t>
            </a:r>
          </a:p>
          <a:p>
            <a:r>
              <a:rPr lang="en-US" sz="200" dirty="0"/>
              <a:t>        return {"error": "Could not retrieve data"}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6DD25-5385-1499-74BE-D0FA343D04A8}"/>
              </a:ext>
            </a:extLst>
          </p:cNvPr>
          <p:cNvSpPr txBox="1"/>
          <p:nvPr/>
        </p:nvSpPr>
        <p:spPr>
          <a:xfrm>
            <a:off x="311700" y="1436297"/>
            <a:ext cx="101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views.py</a:t>
            </a:r>
            <a:endParaRPr lang="en-US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EACC3-D25D-EAE5-5590-62064D4D2C78}"/>
              </a:ext>
            </a:extLst>
          </p:cNvPr>
          <p:cNvSpPr txBox="1"/>
          <p:nvPr/>
        </p:nvSpPr>
        <p:spPr>
          <a:xfrm>
            <a:off x="2617490" y="1436297"/>
            <a:ext cx="252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templates/</a:t>
            </a:r>
            <a:r>
              <a:rPr lang="en-US" b="1" i="1" dirty="0" err="1"/>
              <a:t>weather.html</a:t>
            </a:r>
            <a:endParaRPr lang="en-US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B2E46-9855-AA03-88F2-2F4C7716CE7B}"/>
              </a:ext>
            </a:extLst>
          </p:cNvPr>
          <p:cNvSpPr txBox="1"/>
          <p:nvPr/>
        </p:nvSpPr>
        <p:spPr>
          <a:xfrm>
            <a:off x="2617490" y="1854869"/>
            <a:ext cx="26848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&lt;!DOCTYPE html&gt;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&lt;html&gt;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&lt;head&gt;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&lt;title&gt;AI Weather Assistant&lt;/title&gt;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&lt;/head&gt;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&lt;body style="height: 100%; margin: 0; display: flex; justify-content: center; align-items: center;"&gt;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&lt;div style="text-align: center;"&gt;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&lt;script&gt;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document.addEventListener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('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DOMContentLoaded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', function() {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// Check if the 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-hidden input is empty, then fetch the IP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const 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ipInput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document.getElementById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('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-hidden');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if (!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ipInput.value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    fetch('https://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api.ipify.org?format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')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    .then(response =&gt; 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response.json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    .then(data =&gt; {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        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ipInput.value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data.ip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    })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    .catch(error =&gt; 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console.error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('Error fetching IP:', error));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}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});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&lt;/script&gt;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&lt;h1&gt;AI Weather Assistant&lt;/h1&gt;</a:t>
            </a:r>
          </a:p>
          <a:p>
            <a:endParaRPr lang="en-US" sz="3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&lt;form method="GET" action="{% 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'weather' %}"&gt;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&lt;label for="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"&gt;IP Address:&lt;/label&gt;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&lt;input type="text" id="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-hidden" name="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ip_address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" placeholder="IP address" value="{{ 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ip_address|default_if_none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:'' }}" required&gt; {{ location }}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&lt;label for="tone"&gt;Enter the tone:&lt;/label&gt;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&lt;input type="text" name="tone" placeholder="set a tone for response" value="{{ </a:t>
            </a:r>
            <a:r>
              <a:rPr lang="en-US" sz="3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tone|default</a:t>
            </a:r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:'normal' }}" required&gt;</a:t>
            </a:r>
          </a:p>
          <a:p>
            <a:endParaRPr lang="en-US" sz="3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&lt;button type="submit"&gt;Submit&lt;/button&gt;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&lt;/form&gt;</a:t>
            </a:r>
          </a:p>
          <a:p>
            <a:endParaRPr lang="en-US" sz="3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&lt;div style="width: 40%; margin: 0 auto; text-align: left;"&gt;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&lt;p&gt;{{ response }}&lt;/p&gt;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&lt;/div&gt;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&lt;/div&gt;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&lt;/body&gt;</a:t>
            </a:r>
          </a:p>
          <a:p>
            <a:r>
              <a:rPr lang="en-US" sz="3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&lt;/html&gt;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C9A83-6478-CDA0-4550-E4356B640192}"/>
              </a:ext>
            </a:extLst>
          </p:cNvPr>
          <p:cNvSpPr txBox="1"/>
          <p:nvPr/>
        </p:nvSpPr>
        <p:spPr>
          <a:xfrm>
            <a:off x="6108548" y="1436297"/>
            <a:ext cx="8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urls.py</a:t>
            </a:r>
            <a:endParaRPr lang="en-US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592BE-369D-410A-56F0-FDFCFAB53C8A}"/>
              </a:ext>
            </a:extLst>
          </p:cNvPr>
          <p:cNvSpPr txBox="1"/>
          <p:nvPr/>
        </p:nvSpPr>
        <p:spPr>
          <a:xfrm>
            <a:off x="5936129" y="1805629"/>
            <a:ext cx="259071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from </a:t>
            </a:r>
            <a:r>
              <a:rPr lang="en-US" sz="500" dirty="0" err="1"/>
              <a:t>django.urls</a:t>
            </a:r>
            <a:r>
              <a:rPr lang="en-US" sz="500" dirty="0"/>
              <a:t> import path</a:t>
            </a:r>
          </a:p>
          <a:p>
            <a:r>
              <a:rPr lang="en-US" sz="500" dirty="0"/>
              <a:t>from . import views</a:t>
            </a:r>
          </a:p>
          <a:p>
            <a:endParaRPr lang="en-US" sz="500" dirty="0"/>
          </a:p>
          <a:p>
            <a:r>
              <a:rPr lang="en-US" sz="500" dirty="0" err="1"/>
              <a:t>urlpatterns</a:t>
            </a:r>
            <a:r>
              <a:rPr lang="en-US" sz="500" dirty="0"/>
              <a:t> = [</a:t>
            </a:r>
          </a:p>
          <a:p>
            <a:r>
              <a:rPr lang="en-US" sz="500" dirty="0"/>
              <a:t>    path('', </a:t>
            </a:r>
            <a:r>
              <a:rPr lang="en-US" sz="500" dirty="0" err="1"/>
              <a:t>views.helloFunction</a:t>
            </a:r>
            <a:r>
              <a:rPr lang="en-US" sz="500" dirty="0"/>
              <a:t>, name='</a:t>
            </a:r>
            <a:r>
              <a:rPr lang="en-US" sz="500" dirty="0" err="1"/>
              <a:t>helloFunction</a:t>
            </a:r>
            <a:r>
              <a:rPr lang="en-US" sz="500" dirty="0"/>
              <a:t>'),</a:t>
            </a:r>
          </a:p>
          <a:p>
            <a:r>
              <a:rPr lang="en-US" sz="500" dirty="0"/>
              <a:t>    path('</a:t>
            </a:r>
            <a:r>
              <a:rPr lang="en-US" sz="500" dirty="0" err="1"/>
              <a:t>customChatbot</a:t>
            </a:r>
            <a:r>
              <a:rPr lang="en-US" sz="500" dirty="0"/>
              <a:t>', </a:t>
            </a:r>
            <a:r>
              <a:rPr lang="en-US" sz="500" dirty="0" err="1"/>
              <a:t>views.customChatbot</a:t>
            </a:r>
            <a:r>
              <a:rPr lang="en-US" sz="500" dirty="0"/>
              <a:t>, name='</a:t>
            </a:r>
            <a:r>
              <a:rPr lang="en-US" sz="500" dirty="0" err="1"/>
              <a:t>customChatbot</a:t>
            </a:r>
            <a:r>
              <a:rPr lang="en-US" sz="500" dirty="0"/>
              <a:t>'),</a:t>
            </a:r>
          </a:p>
          <a:p>
            <a:r>
              <a:rPr lang="en-US" sz="500" dirty="0"/>
              <a:t>    path('upload', </a:t>
            </a:r>
            <a:r>
              <a:rPr lang="en-US" sz="500" dirty="0" err="1"/>
              <a:t>views.upload_files</a:t>
            </a:r>
            <a:r>
              <a:rPr lang="en-US" sz="500" dirty="0"/>
              <a:t>, name='</a:t>
            </a:r>
            <a:r>
              <a:rPr lang="en-US" sz="500" dirty="0" err="1"/>
              <a:t>upload_files</a:t>
            </a:r>
            <a:r>
              <a:rPr lang="en-US" sz="500" dirty="0"/>
              <a:t>'),</a:t>
            </a:r>
          </a:p>
          <a:p>
            <a:r>
              <a:rPr lang="en-US" sz="500" dirty="0"/>
              <a:t>    path('train', </a:t>
            </a:r>
            <a:r>
              <a:rPr lang="en-US" sz="500" dirty="0" err="1"/>
              <a:t>views.train</a:t>
            </a:r>
            <a:r>
              <a:rPr lang="en-US" sz="500" dirty="0"/>
              <a:t>, name='train'),</a:t>
            </a:r>
          </a:p>
          <a:p>
            <a:r>
              <a:rPr lang="en-US" sz="500" dirty="0"/>
              <a:t>    path('weather/', </a:t>
            </a:r>
            <a:r>
              <a:rPr lang="en-US" sz="500" dirty="0" err="1"/>
              <a:t>views.weather</a:t>
            </a:r>
            <a:r>
              <a:rPr lang="en-US" sz="500" dirty="0"/>
              <a:t>, name='weather'),</a:t>
            </a:r>
          </a:p>
          <a:p>
            <a:r>
              <a:rPr lang="en-US" sz="500" dirty="0"/>
              <a:t>]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42395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B391E-9B6F-3406-4780-BE8722F0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B3A-67DB-3A3C-0BED-1C8F9515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it look nicer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27381-C18B-9C1F-AC4C-B37B21ABE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4AC62-DD23-3EE5-B811-ABB80B63FA09}"/>
              </a:ext>
            </a:extLst>
          </p:cNvPr>
          <p:cNvSpPr txBox="1"/>
          <p:nvPr/>
        </p:nvSpPr>
        <p:spPr>
          <a:xfrm>
            <a:off x="244194" y="1017725"/>
            <a:ext cx="395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template </a:t>
            </a:r>
            <a:r>
              <a:rPr lang="en-US" b="1" i="1" dirty="0" err="1"/>
              <a:t>weather.html</a:t>
            </a:r>
            <a:r>
              <a:rPr lang="en-US" dirty="0"/>
              <a:t> under </a:t>
            </a:r>
            <a:r>
              <a:rPr lang="en-US" b="1" i="1" dirty="0"/>
              <a:t>templates</a:t>
            </a:r>
            <a:r>
              <a:rPr lang="en-US" dirty="0"/>
              <a:t> folder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C6115-EE30-68A2-F5CB-BE888171A43A}"/>
              </a:ext>
            </a:extLst>
          </p:cNvPr>
          <p:cNvSpPr txBox="1"/>
          <p:nvPr/>
        </p:nvSpPr>
        <p:spPr>
          <a:xfrm>
            <a:off x="243798" y="1858732"/>
            <a:ext cx="260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templates/</a:t>
            </a:r>
            <a:r>
              <a:rPr lang="en-US" b="1" i="1" dirty="0" err="1"/>
              <a:t>weather</a:t>
            </a:r>
            <a:r>
              <a:rPr lang="en-US" b="1" dirty="0" err="1"/>
              <a:t>.html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5FEAC-7D59-8781-6834-B767C9A9F180}"/>
              </a:ext>
            </a:extLst>
          </p:cNvPr>
          <p:cNvSpPr txBox="1"/>
          <p:nvPr/>
        </p:nvSpPr>
        <p:spPr>
          <a:xfrm rot="16200000">
            <a:off x="898540" y="1389053"/>
            <a:ext cx="247696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&lt;!DOCTYPE html&gt;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&lt;html lang="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"&gt;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&lt;head&gt;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&lt;meta charset="UTF-8"&gt;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&lt;meta name="viewport" content="width=device-width, initial-scale=1.0"&gt;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&lt;title&gt;Clothing Suggestion&lt;/title&gt;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&lt;style&gt;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body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margin: 0;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padding: 0;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font-family: 'Arial', sans-serif;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height: 100vh;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display: flex;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justify-content: center;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align-items: center;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background: linear-gradient(to right, #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fcfcfc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, #f6f7f7); /* Gradient background */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.container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background-color: #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fff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padding: 20px;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border-radius: 10px;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box-shadow: 0 4px 8px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rgba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(0, 0, 0, 0.1);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width: 100%;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max-width: 500px;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text-align: center;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h1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color: #333;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font-size: 24px;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margin-bottom: 20px;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form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margin-bottom: 20px;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label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font-size: 14px;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color: #555;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display: block;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margin: 10px 0 5px;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input[type="text"]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width: 80%;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padding: 10px;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border: 1px solid #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ddd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border-radius: 5px;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font-size: 14px;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margin-bottom: 10px;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button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background-color: #2193b0;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color: white;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padding: 10px 20px;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border: none;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border-radius: 5px;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font-size: 14px;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cursor: pointer;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transition: background-color 0.3s;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button:hover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background-color: #6dd5ed;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.response-box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margin-top: 20px;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text-align: left;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color: #555;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background-color: #f9f9f9;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padding: 15px;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border-radius: 5px;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box-shadow: inset 0 1px 3px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rgba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(0, 0, 0, 0.1);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p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margin: 0;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&lt;/style&gt;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&lt;/head&gt;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&lt;body&gt;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&lt;div class="container"&gt;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&lt;h1&gt;Weather Assistant&lt;/h1&gt;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&lt;form method="GET" action="{%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'weather' %}"&gt;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&lt;label for="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"&gt;IP Address:&lt;/label&gt;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&lt;input type="text" id="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-hidden" name="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ip_address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" placeholder="IP address" value="{{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ip_address|default_if_none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:'' }}" required&gt; 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&lt;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/&gt;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{{ location }}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&lt;label for="tone"&gt;Enter the tone:&lt;/label&gt;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&lt;input type="text" name="tone" placeholder="set a tone for response" value="{{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tone|default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:'sassy' }}" required&gt;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&lt;button type="submit"&gt;Submit&lt;/button&gt;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&lt;/form&gt;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&lt;div class="response-box"&gt;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&lt;p&gt;{{ response }}&lt;/p&gt;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&lt;/div&gt;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&lt;/div&gt;</a:t>
            </a:r>
          </a:p>
          <a:p>
            <a:endParaRPr lang="en-US" sz="2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&lt;script&gt;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document.addEventListener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('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DOMContentLoaded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', function()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// Check if the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-hidden input is empty, then fetch the IP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const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ipInput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document.getElementById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('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-hidden');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if (!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ipInput.value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fetch('https://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api.ipify.org?format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')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.then(response =&gt;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response.json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.then(data =&gt; {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   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ipInput.value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data.ip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})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    .catch(error =&gt; </a:t>
            </a:r>
            <a:r>
              <a:rPr lang="en-US" sz="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console.error</a:t>
            </a:r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('Error fetching IP:', error));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    }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  });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&lt;/script&gt;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&lt;/body&gt;</a:t>
            </a:r>
          </a:p>
          <a:p>
            <a:r>
              <a:rPr lang="en-US" sz="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&lt;/html&gt;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C6CAE-BB8A-AA69-246D-0ED0A04A0267}"/>
              </a:ext>
            </a:extLst>
          </p:cNvPr>
          <p:cNvSpPr txBox="1"/>
          <p:nvPr/>
        </p:nvSpPr>
        <p:spPr>
          <a:xfrm>
            <a:off x="2287534" y="-30853168"/>
            <a:ext cx="457506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django.shortcuts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langchain_community.llms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langchain_community.document_loaders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DirectoryLoader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PyMuPDFLoader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langchain_community.embeddings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OllamaEmbeddings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langchain_community.vectorstores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FAISS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langchain.text_splitter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RecursiveCharacterTextSplitter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shutil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django.core.files.storage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default_storage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langchain.prompts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ChatPromptTemplate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langchain.chains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create_retrieval_chain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langchain.chains.combine_documents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create_stuff_documents_chain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requests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django.http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JsonResponse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'gemma2:2b'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LLM(prompt):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ollama.chat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messages=[{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'role'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'user'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'content'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prompt}])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response[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'message'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'content'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helloFunction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request.GET.get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LLM(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"response"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response}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response)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customChatbot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request.GET.get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RAG(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"response"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response}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customChatbot.html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response)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upload_files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(request):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request.method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'POST'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request.FILES.getlist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'files[]'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Get the list of uploaded files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request.FILES.getlist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'files[]'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Define the base directory where files will be saved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BASE_DIR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DATA_PATH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(BASE_DIR,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Ensure the 'data' directory exists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os.path.exists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(DATA_PATH):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os.makedirs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(DATA_PATH)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Process each file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success_messages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(DATA_PATH,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uploaded_file.name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Save the file to the 'data' directory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default_storage.open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wb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+'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destination: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chunk 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uploaded_file.chunks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destination.write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(chunk)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success_messages.append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'File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uploaded_file.name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 uploaded successfully!'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Return a response indicating success for all files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alert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'response'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success_messages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customChatbot.html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alert)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If no files were uploaded, return an error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alert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'error'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'No files uploaded.'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customChatbot.html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alert)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RAG(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user_input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BASE_DIR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FAISS_PATH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(BASE_DIR,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faiss_index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Set up the local model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Load the FAISS index with </a:t>
            </a:r>
            <a:r>
              <a:rPr lang="en-US" sz="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allow_dangerous_deserialization</a:t>
            </a: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set to True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vector_store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FAISS.load_local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FAISS_PATH, 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OllamaEmbeddings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allow_dangerous_deserialization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Set up the query prompt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prompt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ChatPromptTemplate.from_template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Answer the following question only based on the given context: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&lt;context&gt;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{context}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&lt;/context&gt;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Question: {input}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Retrieve context from vector store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docs_chain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create_stuff_documents_chain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prompt)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retriever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vector_store.as_retriever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retrieval_chain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create_retrieval_chain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(retriever,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docs_chain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Perform the query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retrieval_chain.invoke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"input"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user_input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":::QUERY RESPONSE:::"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print(response[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"answer"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response[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"answer"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train(request):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generate_data_store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documents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chunks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split_text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(documents)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save_to_faiss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JsonResponse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'status'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'success'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Load documents from a local directory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loader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DirectoryLoader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(DATA_PATH, glob=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"*.pdf"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loader_cls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PyMuPDFLoader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documents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loader.load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documents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split_text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(documents):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Split documents into manageable chunks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text_splitter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RecursiveCharacterTextSplitter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chunk_size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chunk_overlap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length_function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add_start_index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chunks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text_splitter.split_documents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(documents)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US" sz="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"Split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(documents)}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documents into 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(chunks)}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chunks."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chunks</a:t>
            </a: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save_to_faiss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(chunks):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Clear out the database first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os.path.exists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(FAISS_PATH):</a:t>
            </a: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shutil.rmtree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(FAISS_PATH)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Create embeddings using </a:t>
            </a:r>
            <a:r>
              <a:rPr lang="en-US" sz="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Ollama's</a:t>
            </a: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local model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embeddings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OllamaEmbeddings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(model=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LLM_Model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Initialize FAISS vector store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vector_store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FAISS.from_documents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(chunks, embeddings)</a:t>
            </a:r>
          </a:p>
          <a:p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Save FAISS index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vector_store.save_local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(FAISS_PATH)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US" sz="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"Saved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(chunks)}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chunks to 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{FAISS_PATH}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using FAISS."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Dynamically point to the 'data' folder in the same directory as this script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BASE_DIR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os.path.abspath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(__file__))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FAISS_PATH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(BASE_DIR,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faiss_index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DATA_PATH = </a:t>
            </a: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(BASE_DIR,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generate_data_store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 = {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'response'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"Chatbot trained successfully!"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Pass response to template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render(request, 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customChatbot.html</a:t>
            </a:r>
            <a:r>
              <a:rPr lang="en-US" sz="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response) </a:t>
            </a:r>
            <a:r>
              <a:rPr lang="en-US" sz="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Render the HTML page with response </a:t>
            </a: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F9A5F-2E2F-A154-05F4-FD9B51B3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04" y="1119684"/>
            <a:ext cx="4221835" cy="3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5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40807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5479-3908-87FA-0861-DFDB8C0F471B}"/>
              </a:ext>
            </a:extLst>
          </p:cNvPr>
          <p:cNvSpPr txBox="1"/>
          <p:nvPr/>
        </p:nvSpPr>
        <p:spPr>
          <a:xfrm>
            <a:off x="556181" y="1093509"/>
            <a:ext cx="38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web-based AI-powered chatbot</a:t>
            </a:r>
          </a:p>
        </p:txBody>
      </p:sp>
      <p:pic>
        <p:nvPicPr>
          <p:cNvPr id="7" name="Picture 2" descr="Python - Django - Inspector">
            <a:extLst>
              <a:ext uri="{FF2B5EF4-FFF2-40B4-BE49-F238E27FC236}">
                <a16:creationId xmlns:a16="http://schemas.microsoft.com/office/drawing/2014/main" id="{51472B45-5CB5-E21E-D941-061C5ED2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46" y="2167790"/>
            <a:ext cx="3364291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YouTube logo: a history | Creative Bloq">
            <a:extLst>
              <a:ext uri="{FF2B5EF4-FFF2-40B4-BE49-F238E27FC236}">
                <a16:creationId xmlns:a16="http://schemas.microsoft.com/office/drawing/2014/main" id="{6AE9B3C0-C1D5-5912-F94A-2AAF8ED8D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65" y="3528598"/>
            <a:ext cx="1331424" cy="74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llama, una inteligencia artificial gratis y sin internet. ⋆ Tech Is Life">
            <a:extLst>
              <a:ext uri="{FF2B5EF4-FFF2-40B4-BE49-F238E27FC236}">
                <a16:creationId xmlns:a16="http://schemas.microsoft.com/office/drawing/2014/main" id="{35976EB9-E0B8-A70A-63E8-E323D264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620" y="1947868"/>
            <a:ext cx="3038198" cy="17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p 5 Large Language Models | 2023 - PyCodeMates">
            <a:extLst>
              <a:ext uri="{FF2B5EF4-FFF2-40B4-BE49-F238E27FC236}">
                <a16:creationId xmlns:a16="http://schemas.microsoft.com/office/drawing/2014/main" id="{CE6EAC58-F27E-E9DD-FAD5-DBB6A4D46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792" y="1073281"/>
            <a:ext cx="1409592" cy="79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040B7C8-39E4-1628-30E7-60121F79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99" y="3614188"/>
            <a:ext cx="1369733" cy="50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oogle logo - Wikipedia">
            <a:extLst>
              <a:ext uri="{FF2B5EF4-FFF2-40B4-BE49-F238E27FC236}">
                <a16:creationId xmlns:a16="http://schemas.microsoft.com/office/drawing/2014/main" id="{64B87786-CDC1-1DD2-FD1B-A34E957DF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9" y="1880472"/>
            <a:ext cx="109151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nterest Logo Meaning : Unraveling Its Story and Symbolism">
            <a:extLst>
              <a:ext uri="{FF2B5EF4-FFF2-40B4-BE49-F238E27FC236}">
                <a16:creationId xmlns:a16="http://schemas.microsoft.com/office/drawing/2014/main" id="{B7DA01D7-01EC-B6C1-2BCC-3C10C2CA3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9" y="3213123"/>
            <a:ext cx="1091510" cy="68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ddit Logo, symbol, meaning, history, PNG, brand">
            <a:extLst>
              <a:ext uri="{FF2B5EF4-FFF2-40B4-BE49-F238E27FC236}">
                <a16:creationId xmlns:a16="http://schemas.microsoft.com/office/drawing/2014/main" id="{BAAEED06-7067-4D58-9413-9B2FC4CC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37" y="1597726"/>
            <a:ext cx="800998" cy="45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FBD9032-C6EB-7B30-D597-B841C542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060" y="1690013"/>
            <a:ext cx="1187777" cy="35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stral's open source approach: a breath of fresh air to AI ...">
            <a:extLst>
              <a:ext uri="{FF2B5EF4-FFF2-40B4-BE49-F238E27FC236}">
                <a16:creationId xmlns:a16="http://schemas.microsoft.com/office/drawing/2014/main" id="{EF87554F-EBBA-1EBF-074B-457A0697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69" y="2202385"/>
            <a:ext cx="1238512" cy="73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C1AA13-2C90-6EBF-85C6-42EA6E5AF305}"/>
              </a:ext>
            </a:extLst>
          </p:cNvPr>
          <p:cNvSpPr txBox="1"/>
          <p:nvPr/>
        </p:nvSpPr>
        <p:spPr>
          <a:xfrm>
            <a:off x="4868492" y="2105127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+</a:t>
            </a:r>
          </a:p>
        </p:txBody>
      </p:sp>
      <p:pic>
        <p:nvPicPr>
          <p:cNvPr id="1048" name="Picture 24" descr="GitHub - QwenLM/Qwen: The official repo of Qwen (通义千问 ...">
            <a:extLst>
              <a:ext uri="{FF2B5EF4-FFF2-40B4-BE49-F238E27FC236}">
                <a16:creationId xmlns:a16="http://schemas.microsoft.com/office/drawing/2014/main" id="{15083F87-13F5-086D-B2DB-9A6C4263B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4" y="3600541"/>
            <a:ext cx="1331424" cy="39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8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DBE9-838A-9704-2EDE-2D5B655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DA7F-F7A9-8151-F3BB-C4A6B121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118247"/>
          </a:xfrm>
        </p:spPr>
        <p:txBody>
          <a:bodyPr/>
          <a:lstStyle/>
          <a:p>
            <a:r>
              <a:rPr lang="en-US" dirty="0"/>
              <a:t>Used Django to build a website</a:t>
            </a:r>
          </a:p>
          <a:p>
            <a:r>
              <a:rPr lang="en-US" dirty="0"/>
              <a:t>Used </a:t>
            </a:r>
            <a:r>
              <a:rPr lang="en-US" dirty="0" err="1"/>
              <a:t>Ollama</a:t>
            </a:r>
            <a:r>
              <a:rPr lang="en-US" dirty="0"/>
              <a:t> to load an LLM</a:t>
            </a:r>
          </a:p>
          <a:p>
            <a:r>
              <a:rPr lang="en-US" dirty="0"/>
              <a:t>Customized a Chatbot</a:t>
            </a:r>
          </a:p>
          <a:p>
            <a:r>
              <a:rPr lang="en-US" dirty="0"/>
              <a:t>Built a Weather App with APIs and LLM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2E9F-FF70-B9F3-1892-0F98A49D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4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5E8E-7CE5-1664-DA79-0938363A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F8E2-6F11-F4DA-CB8B-AF9CB1A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0219"/>
            <a:ext cx="8229600" cy="2309241"/>
          </a:xfrm>
        </p:spPr>
        <p:txBody>
          <a:bodyPr/>
          <a:lstStyle/>
          <a:p>
            <a:r>
              <a:rPr lang="en-US" dirty="0"/>
              <a:t>W3School: </a:t>
            </a:r>
            <a:r>
              <a:rPr lang="en-US" dirty="0">
                <a:hlinkClick r:id="rId2"/>
              </a:rPr>
              <a:t>https://www.w3schools.com/</a:t>
            </a:r>
            <a:endParaRPr lang="en-US" dirty="0"/>
          </a:p>
          <a:p>
            <a:r>
              <a:rPr lang="en-US" dirty="0"/>
              <a:t>Django: </a:t>
            </a:r>
            <a:r>
              <a:rPr lang="en-US" dirty="0">
                <a:hlinkClick r:id="rId3"/>
              </a:rPr>
              <a:t>https://www.djangoproject.com/</a:t>
            </a:r>
            <a:endParaRPr lang="en-US" dirty="0"/>
          </a:p>
          <a:p>
            <a:r>
              <a:rPr lang="en-US" dirty="0"/>
              <a:t>React: </a:t>
            </a:r>
            <a:r>
              <a:rPr lang="en-US" dirty="0">
                <a:hlinkClick r:id="rId4"/>
              </a:rPr>
              <a:t>https://react.dev/</a:t>
            </a:r>
            <a:r>
              <a:rPr lang="en-US" dirty="0"/>
              <a:t> </a:t>
            </a:r>
          </a:p>
          <a:p>
            <a:r>
              <a:rPr lang="en-US" dirty="0"/>
              <a:t>MySQL: </a:t>
            </a:r>
            <a:r>
              <a:rPr lang="en-US" dirty="0">
                <a:hlinkClick r:id="rId5"/>
              </a:rPr>
              <a:t>https://www.mysql.com/</a:t>
            </a:r>
            <a:endParaRPr lang="en-US" dirty="0"/>
          </a:p>
          <a:p>
            <a:r>
              <a:rPr lang="en-US" dirty="0"/>
              <a:t>Neo4j: </a:t>
            </a:r>
            <a:r>
              <a:rPr lang="en-US" dirty="0">
                <a:hlinkClick r:id="rId6"/>
              </a:rPr>
              <a:t>https://neo4j.com/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F9DA6-B96B-16A2-587E-EE8D8B8C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B9D71-F77D-71C7-9D20-05509E27C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2D3C-C188-B29A-523B-9977A958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6330"/>
            <a:ext cx="8229600" cy="801290"/>
          </a:xfrm>
        </p:spPr>
        <p:txBody>
          <a:bodyPr/>
          <a:lstStyle/>
          <a:p>
            <a:r>
              <a:rPr lang="en-US" dirty="0"/>
              <a:t>Supplemental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B05E2-7E8F-B0DA-0632-26C8CCFD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Issue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4A6F5-A085-1476-80C4-9B28545C557D}"/>
              </a:ext>
            </a:extLst>
          </p:cNvPr>
          <p:cNvSpPr txBox="1"/>
          <p:nvPr/>
        </p:nvSpPr>
        <p:spPr>
          <a:xfrm>
            <a:off x="311700" y="914400"/>
            <a:ext cx="833183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</a:t>
            </a:r>
            <a:r>
              <a:rPr lang="en-US" i="1" dirty="0"/>
              <a:t>python</a:t>
            </a:r>
            <a:r>
              <a:rPr lang="en-US" i="1" dirty="0">
                <a:solidFill>
                  <a:srgbClr val="BBBBBB"/>
                </a:solidFill>
                <a:effectLst/>
              </a:rPr>
              <a:t> </a:t>
            </a:r>
            <a:r>
              <a:rPr lang="en-US" i="1" dirty="0" err="1"/>
              <a:t>manage.py</a:t>
            </a:r>
            <a:r>
              <a:rPr lang="en-US" i="1" dirty="0">
                <a:solidFill>
                  <a:srgbClr val="BBBBBB"/>
                </a:solidFill>
                <a:effectLst/>
              </a:rPr>
              <a:t> </a:t>
            </a:r>
            <a:r>
              <a:rPr lang="en-US" i="1" dirty="0" err="1"/>
              <a:t>runserver</a:t>
            </a:r>
            <a:r>
              <a:rPr lang="en-US" i="1" dirty="0"/>
              <a:t> code to view on browser, there will be an error:</a:t>
            </a:r>
            <a:endParaRPr lang="en-US" dirty="0"/>
          </a:p>
          <a:p>
            <a:r>
              <a:rPr lang="en-US" sz="1400" b="1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Error: That port is already in use.</a:t>
            </a:r>
            <a:endParaRPr lang="en-US" sz="1400" dirty="0">
              <a:solidFill>
                <a:srgbClr val="B4241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To solve this problem there are two ways:</a:t>
            </a:r>
          </a:p>
          <a:p>
            <a:pPr marL="342900" indent="-342900">
              <a:buAutoNum type="arabicPeriod"/>
            </a:pPr>
            <a:r>
              <a:rPr lang="en-US" dirty="0"/>
              <a:t>Terminate the process previous running in the port (e.g., </a:t>
            </a:r>
            <a:r>
              <a:rPr lang="en-US" b="0" i="0" dirty="0">
                <a:solidFill>
                  <a:srgbClr val="C00000"/>
                </a:solidFill>
                <a:effectLst/>
                <a:highlight>
                  <a:srgbClr val="F4F6F8"/>
                </a:highlight>
                <a:latin typeface="Inconsolata" panose="020F0502020204030204" pitchFamily="2" charset="0"/>
              </a:rPr>
              <a:t>8000</a:t>
            </a:r>
            <a:r>
              <a:rPr lang="en-US" dirty="0"/>
              <a:t>)</a:t>
            </a:r>
          </a:p>
          <a:p>
            <a:pPr marL="800100" lvl="1" indent="-342900">
              <a:buFontTx/>
              <a:buAutoNum type="arabicPeriod"/>
            </a:pPr>
            <a:r>
              <a:rPr lang="en-US" i="1" dirty="0" err="1"/>
              <a:t>lsof</a:t>
            </a:r>
            <a:r>
              <a:rPr lang="en-US" i="1" dirty="0"/>
              <a:t> -</a:t>
            </a:r>
            <a:r>
              <a:rPr lang="en-US" i="1" dirty="0" err="1"/>
              <a:t>i</a:t>
            </a:r>
            <a:r>
              <a:rPr lang="en-US" i="1" dirty="0"/>
              <a:t> :</a:t>
            </a:r>
            <a:r>
              <a:rPr lang="en-US" b="0" i="0" dirty="0">
                <a:solidFill>
                  <a:srgbClr val="C00000"/>
                </a:solidFill>
                <a:effectLst/>
                <a:highlight>
                  <a:srgbClr val="F4F6F8"/>
                </a:highlight>
                <a:latin typeface="Inconsolata" panose="020F0502020204030204" pitchFamily="2" charset="0"/>
              </a:rPr>
              <a:t> 8000</a:t>
            </a:r>
            <a:r>
              <a:rPr lang="en-US" i="1" dirty="0"/>
              <a:t> </a:t>
            </a:r>
            <a:r>
              <a:rPr lang="en-US" dirty="0"/>
              <a:t>(to find the </a:t>
            </a:r>
            <a:r>
              <a:rPr lang="en-US" b="1" dirty="0"/>
              <a:t>PID</a:t>
            </a:r>
            <a:r>
              <a:rPr lang="en-US" dirty="0"/>
              <a:t> of the process)</a:t>
            </a:r>
          </a:p>
          <a:p>
            <a:pPr marL="800100" lvl="1" indent="-342900">
              <a:buFontTx/>
              <a:buAutoNum type="arabicPeriod"/>
            </a:pPr>
            <a:r>
              <a:rPr lang="en-US" i="1" dirty="0"/>
              <a:t>kill -9 </a:t>
            </a:r>
            <a:r>
              <a:rPr lang="en-US" dirty="0">
                <a:solidFill>
                  <a:srgbClr val="C00000"/>
                </a:solidFill>
              </a:rPr>
              <a:t>PID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(windows: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1. </a:t>
            </a:r>
            <a:r>
              <a:rPr lang="en-US" b="0" i="0" dirty="0">
                <a:solidFill>
                  <a:srgbClr val="373737"/>
                </a:solidFill>
                <a:effectLst/>
                <a:highlight>
                  <a:srgbClr val="F4F6F8"/>
                </a:highlight>
                <a:latin typeface="Inconsolata" panose="020F0502020204030204" pitchFamily="2" charset="0"/>
              </a:rPr>
              <a:t>netstat -</a:t>
            </a:r>
            <a:r>
              <a:rPr lang="en-US" b="0" i="0" dirty="0" err="1">
                <a:solidFill>
                  <a:srgbClr val="373737"/>
                </a:solidFill>
                <a:effectLst/>
                <a:highlight>
                  <a:srgbClr val="F4F6F8"/>
                </a:highlight>
                <a:latin typeface="Inconsolata" panose="020F0502020204030204" pitchFamily="2" charset="0"/>
              </a:rPr>
              <a:t>ano</a:t>
            </a:r>
            <a:r>
              <a:rPr lang="en-US" b="0" i="0" dirty="0">
                <a:solidFill>
                  <a:srgbClr val="373737"/>
                </a:solidFill>
                <a:effectLst/>
                <a:highlight>
                  <a:srgbClr val="F4F6F8"/>
                </a:highlight>
                <a:latin typeface="Inconsolata" panose="020F0502020204030204" pitchFamily="2" charset="0"/>
              </a:rPr>
              <a:t> | </a:t>
            </a:r>
            <a:r>
              <a:rPr lang="en-US" b="0" i="0" dirty="0" err="1">
                <a:solidFill>
                  <a:srgbClr val="373737"/>
                </a:solidFill>
                <a:effectLst/>
                <a:highlight>
                  <a:srgbClr val="F4F6F8"/>
                </a:highlight>
                <a:latin typeface="Inconsolata" panose="020F0502020204030204" pitchFamily="2" charset="0"/>
              </a:rPr>
              <a:t>findstr</a:t>
            </a:r>
            <a:r>
              <a:rPr lang="en-US" b="0" i="0" dirty="0">
                <a:solidFill>
                  <a:srgbClr val="373737"/>
                </a:solidFill>
                <a:effectLst/>
                <a:highlight>
                  <a:srgbClr val="F4F6F8"/>
                </a:highlight>
                <a:latin typeface="Inconsolata" panose="020F0502020204030204" pitchFamily="2" charset="0"/>
              </a:rPr>
              <a:t> :</a:t>
            </a:r>
            <a:r>
              <a:rPr lang="en-US" b="0" i="0" dirty="0">
                <a:solidFill>
                  <a:srgbClr val="C00000"/>
                </a:solidFill>
                <a:effectLst/>
                <a:highlight>
                  <a:srgbClr val="F4F6F8"/>
                </a:highlight>
                <a:latin typeface="Inconsolata" panose="020F0502020204030204" pitchFamily="2" charset="0"/>
              </a:rPr>
              <a:t>8000</a:t>
            </a:r>
          </a:p>
          <a:p>
            <a:pPr lvl="1"/>
            <a:r>
              <a:rPr lang="en-US" dirty="0">
                <a:solidFill>
                  <a:srgbClr val="C00000"/>
                </a:solidFill>
                <a:highlight>
                  <a:srgbClr val="F4F6F8"/>
                </a:highlight>
                <a:latin typeface="Inconsolata" panose="020F0502020204030204" pitchFamily="2" charset="0"/>
              </a:rPr>
              <a:t>2. </a:t>
            </a:r>
            <a:r>
              <a:rPr lang="en-US" b="0" i="0" dirty="0" err="1">
                <a:solidFill>
                  <a:srgbClr val="373737"/>
                </a:solidFill>
                <a:effectLst/>
                <a:highlight>
                  <a:srgbClr val="F4F6F8"/>
                </a:highlight>
                <a:latin typeface="Inconsolata" pitchFamily="1" charset="0"/>
              </a:rPr>
              <a:t>taskkill</a:t>
            </a:r>
            <a:r>
              <a:rPr lang="en-US" b="0" i="0" dirty="0">
                <a:solidFill>
                  <a:srgbClr val="373737"/>
                </a:solidFill>
                <a:effectLst/>
                <a:highlight>
                  <a:srgbClr val="F4F6F8"/>
                </a:highlight>
                <a:latin typeface="Inconsolata" pitchFamily="1" charset="0"/>
              </a:rPr>
              <a:t> /PID </a:t>
            </a:r>
            <a:r>
              <a:rPr lang="en-US" b="0" i="0" dirty="0">
                <a:solidFill>
                  <a:srgbClr val="C00000"/>
                </a:solidFill>
                <a:effectLst/>
                <a:highlight>
                  <a:srgbClr val="F4F6F8"/>
                </a:highlight>
                <a:latin typeface="Inconsolata" panose="020F0502020204030204" pitchFamily="2" charset="0"/>
              </a:rPr>
              <a:t>8000 </a:t>
            </a:r>
            <a:r>
              <a:rPr lang="en-US" b="0" i="0" dirty="0">
                <a:solidFill>
                  <a:srgbClr val="373737"/>
                </a:solidFill>
                <a:effectLst/>
                <a:highlight>
                  <a:srgbClr val="F4F6F8"/>
                </a:highlight>
                <a:latin typeface="Inconsolata" pitchFamily="1" charset="0"/>
              </a:rPr>
              <a:t>/f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Run the server on a new port:</a:t>
            </a:r>
          </a:p>
          <a:p>
            <a:pPr lvl="1"/>
            <a:r>
              <a:rPr lang="en-US" i="1" dirty="0"/>
              <a:t>python</a:t>
            </a:r>
            <a:r>
              <a:rPr lang="en-US" i="1" dirty="0">
                <a:solidFill>
                  <a:srgbClr val="BBBBBB"/>
                </a:solidFill>
                <a:effectLst/>
              </a:rPr>
              <a:t> </a:t>
            </a:r>
            <a:r>
              <a:rPr lang="en-US" i="1" dirty="0" err="1"/>
              <a:t>manage.py</a:t>
            </a:r>
            <a:r>
              <a:rPr lang="en-US" i="1" dirty="0">
                <a:solidFill>
                  <a:srgbClr val="BBBBBB"/>
                </a:solidFill>
                <a:effectLst/>
              </a:rPr>
              <a:t> </a:t>
            </a:r>
            <a:r>
              <a:rPr lang="en-US" i="1" dirty="0" err="1"/>
              <a:t>runserver</a:t>
            </a:r>
            <a:r>
              <a:rPr lang="en-US" i="1" dirty="0"/>
              <a:t> 8081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E082C-0377-B6FF-0D92-435D419BF18E}"/>
              </a:ext>
            </a:extLst>
          </p:cNvPr>
          <p:cNvSpPr txBox="1"/>
          <p:nvPr/>
        </p:nvSpPr>
        <p:spPr>
          <a:xfrm>
            <a:off x="311700" y="4138375"/>
            <a:ext cx="8160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17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</a:t>
            </a:r>
            <a:r>
              <a:rPr lang="en-US" dirty="0">
                <a:solidFill>
                  <a:srgbClr val="17161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http://127.0.0.1:8000/</a:t>
            </a:r>
            <a:r>
              <a:rPr lang="en-US" dirty="0">
                <a:solidFill>
                  <a:srgbClr val="17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 browser, now you have successfully pass information from Django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36425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092F6-F6F4-EE0F-A04D-384F496A9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A665-9C2B-FCD4-2A23-76416048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Anaconda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4F791-9293-77A0-EBDA-566EA7315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C43A-8334-AB5B-C08B-CEE6B09C3F0A}"/>
              </a:ext>
            </a:extLst>
          </p:cNvPr>
          <p:cNvSpPr txBox="1"/>
          <p:nvPr/>
        </p:nvSpPr>
        <p:spPr>
          <a:xfrm>
            <a:off x="311700" y="981704"/>
            <a:ext cx="6419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Windows: </a:t>
            </a:r>
            <a:r>
              <a:rPr lang="en-US" dirty="0">
                <a:hlinkClick r:id="rId2"/>
              </a:rPr>
              <a:t>https://docs.anaconda.com/anaconda/install/windows/</a:t>
            </a:r>
          </a:p>
          <a:p>
            <a:r>
              <a:rPr lang="en-US" dirty="0"/>
              <a:t>Mac: </a:t>
            </a:r>
            <a:r>
              <a:rPr lang="en-US" dirty="0">
                <a:hlinkClick r:id="rId2"/>
              </a:rPr>
              <a:t>https://docs.anaconda.com/anaconda/install/mac-os/</a:t>
            </a:r>
          </a:p>
          <a:p>
            <a:r>
              <a:rPr lang="en-US" dirty="0"/>
              <a:t>Linux: </a:t>
            </a:r>
            <a:r>
              <a:rPr lang="en-US" dirty="0">
                <a:hlinkClick r:id="rId3"/>
              </a:rPr>
              <a:t>https://docs.anaconda.com/anaconda/install/linux/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9105AA-62E9-D78B-7909-8A32B2C9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3" y="1905034"/>
            <a:ext cx="4339642" cy="310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2A6E33-8733-A1D2-960C-9905838A9DBC}"/>
              </a:ext>
            </a:extLst>
          </p:cNvPr>
          <p:cNvSpPr txBox="1"/>
          <p:nvPr/>
        </p:nvSpPr>
        <p:spPr>
          <a:xfrm>
            <a:off x="5063124" y="2499803"/>
            <a:ext cx="3622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Anaconda is an open-source distribution of the Python and R programming languages for data science that simplifies package management and deployment.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6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Folders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5A31A-2470-480F-FBD2-45DB95901DA8}"/>
              </a:ext>
            </a:extLst>
          </p:cNvPr>
          <p:cNvSpPr txBox="1"/>
          <p:nvPr/>
        </p:nvSpPr>
        <p:spPr>
          <a:xfrm>
            <a:off x="311701" y="981704"/>
            <a:ext cx="852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Django is </a:t>
            </a:r>
            <a:r>
              <a:rPr lang="en-US" dirty="0"/>
              <a:t>a free, open-source web framework that helps developers build websites quickly and efficiently</a:t>
            </a:r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</a:p>
          <a:p>
            <a:pPr algn="l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/>
            <a:r>
              <a:rPr lang="en-US" dirty="0">
                <a:solidFill>
                  <a:srgbClr val="001D35"/>
                </a:solidFill>
                <a:latin typeface="Google Sans"/>
              </a:rPr>
              <a:t>Create a Folder </a:t>
            </a:r>
            <a:r>
              <a:rPr lang="en-US" b="1" dirty="0">
                <a:solidFill>
                  <a:srgbClr val="001D35"/>
                </a:solidFill>
                <a:latin typeface="Google Sans"/>
              </a:rPr>
              <a:t>LLM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:</a:t>
            </a:r>
          </a:p>
          <a:p>
            <a:pPr algn="l"/>
            <a:r>
              <a:rPr lang="en-US" b="0" i="1" dirty="0" err="1">
                <a:solidFill>
                  <a:srgbClr val="0070C0"/>
                </a:solidFill>
                <a:effectLst/>
                <a:latin typeface="Google Sans"/>
              </a:rPr>
              <a:t>mkdir</a:t>
            </a:r>
            <a:r>
              <a:rPr lang="en-US" b="0" i="1" dirty="0">
                <a:solidFill>
                  <a:srgbClr val="0070C0"/>
                </a:solidFill>
                <a:effectLst/>
                <a:latin typeface="Google Sans"/>
              </a:rPr>
              <a:t> LLM</a:t>
            </a:r>
          </a:p>
          <a:p>
            <a:pPr algn="l"/>
            <a:endParaRPr lang="en-US" b="0" i="1" dirty="0">
              <a:solidFill>
                <a:srgbClr val="001D35"/>
              </a:solidFill>
              <a:effectLst/>
              <a:latin typeface="Google Sans"/>
            </a:endParaRPr>
          </a:p>
          <a:p>
            <a:pPr algn="l"/>
            <a:r>
              <a:rPr lang="en-US" dirty="0">
                <a:solidFill>
                  <a:srgbClr val="001D35"/>
                </a:solidFill>
                <a:latin typeface="Google Sans"/>
              </a:rPr>
              <a:t>Change directory to LLM:</a:t>
            </a:r>
          </a:p>
          <a:p>
            <a:pPr algn="l"/>
            <a:r>
              <a:rPr lang="en-US" i="1" dirty="0">
                <a:solidFill>
                  <a:srgbClr val="0070C0"/>
                </a:solidFill>
                <a:latin typeface="Google Sans"/>
              </a:rPr>
              <a:t>c</a:t>
            </a:r>
            <a:r>
              <a:rPr lang="en-US" b="0" i="1" dirty="0">
                <a:solidFill>
                  <a:srgbClr val="0070C0"/>
                </a:solidFill>
                <a:effectLst/>
                <a:latin typeface="Google Sans"/>
              </a:rPr>
              <a:t>d LLM</a:t>
            </a:r>
          </a:p>
          <a:p>
            <a:pPr algn="l"/>
            <a:endParaRPr lang="en-US" dirty="0">
              <a:solidFill>
                <a:srgbClr val="001D35"/>
              </a:solidFill>
              <a:latin typeface="Google Sans"/>
            </a:endParaRPr>
          </a:p>
          <a:p>
            <a:pPr algn="l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Create a folder </a:t>
            </a:r>
            <a:r>
              <a:rPr lang="en-US" b="1" i="0" dirty="0" err="1">
                <a:solidFill>
                  <a:srgbClr val="001D35"/>
                </a:solidFill>
                <a:effectLst/>
                <a:latin typeface="Google Sans"/>
              </a:rPr>
              <a:t>Django_project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</a:t>
            </a:r>
          </a:p>
          <a:p>
            <a:pPr algn="l"/>
            <a:r>
              <a:rPr lang="en-US" i="1" dirty="0" err="1">
                <a:solidFill>
                  <a:srgbClr val="0070C0"/>
                </a:solidFill>
                <a:latin typeface="Google Sans"/>
              </a:rPr>
              <a:t>mkdir</a:t>
            </a:r>
            <a:r>
              <a:rPr lang="en-US" i="1" dirty="0">
                <a:solidFill>
                  <a:srgbClr val="0070C0"/>
                </a:solidFill>
                <a:latin typeface="Google Sans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Google Sans"/>
              </a:rPr>
              <a:t>Django_project</a:t>
            </a:r>
            <a:endParaRPr lang="en-US" i="1" dirty="0">
              <a:solidFill>
                <a:srgbClr val="0070C0"/>
              </a:solidFill>
              <a:latin typeface="Google Sans"/>
            </a:endParaRPr>
          </a:p>
          <a:p>
            <a:pPr algn="l"/>
            <a:endParaRPr lang="en-US" i="1" dirty="0">
              <a:solidFill>
                <a:srgbClr val="001D35"/>
              </a:solidFill>
              <a:latin typeface="Google Sans"/>
            </a:endParaRPr>
          </a:p>
          <a:p>
            <a:pPr algn="l"/>
            <a:r>
              <a:rPr lang="en-US" dirty="0">
                <a:solidFill>
                  <a:srgbClr val="001D35"/>
                </a:solidFill>
                <a:latin typeface="Google Sans"/>
              </a:rPr>
              <a:t>Change directory to </a:t>
            </a:r>
            <a:r>
              <a:rPr lang="en-US" dirty="0" err="1">
                <a:solidFill>
                  <a:srgbClr val="001D35"/>
                </a:solidFill>
                <a:latin typeface="Google Sans"/>
              </a:rPr>
              <a:t>Django_project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:</a:t>
            </a:r>
          </a:p>
          <a:p>
            <a:r>
              <a:rPr lang="en-US" i="1" dirty="0">
                <a:solidFill>
                  <a:srgbClr val="0070C0"/>
                </a:solidFill>
                <a:latin typeface="Google Sans"/>
              </a:rPr>
              <a:t>c</a:t>
            </a:r>
            <a:r>
              <a:rPr lang="en-US" b="0" i="1" dirty="0">
                <a:solidFill>
                  <a:srgbClr val="0070C0"/>
                </a:solidFill>
                <a:effectLst/>
                <a:latin typeface="Google Sans"/>
              </a:rPr>
              <a:t>d </a:t>
            </a:r>
            <a:r>
              <a:rPr lang="en-US" i="1" dirty="0" err="1">
                <a:solidFill>
                  <a:srgbClr val="0070C0"/>
                </a:solidFill>
                <a:latin typeface="Google Sans"/>
              </a:rPr>
              <a:t>Django_project</a:t>
            </a:r>
            <a:endParaRPr lang="en-US" i="1" dirty="0">
              <a:solidFill>
                <a:srgbClr val="0070C0"/>
              </a:solidFill>
              <a:latin typeface="Google Sans"/>
            </a:endParaRPr>
          </a:p>
          <a:p>
            <a:pPr algn="l"/>
            <a:endParaRPr lang="en-US" dirty="0">
              <a:solidFill>
                <a:srgbClr val="001D35"/>
              </a:solidFill>
              <a:latin typeface="Google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A29B0-C66C-5921-425E-BAFB65A39213}"/>
              </a:ext>
            </a:extLst>
          </p:cNvPr>
          <p:cNvSpPr txBox="1"/>
          <p:nvPr/>
        </p:nvSpPr>
        <p:spPr>
          <a:xfrm>
            <a:off x="4832790" y="4007786"/>
            <a:ext cx="2855198" cy="932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LLM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Django_project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environment.yml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4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Virtual Environment from YML 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5A31A-2470-480F-FBD2-45DB95901DA8}"/>
              </a:ext>
            </a:extLst>
          </p:cNvPr>
          <p:cNvSpPr txBox="1"/>
          <p:nvPr/>
        </p:nvSpPr>
        <p:spPr>
          <a:xfrm>
            <a:off x="311700" y="981704"/>
            <a:ext cx="8884548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080808"/>
                </a:solidFill>
                <a:effectLst/>
                <a:latin typeface="open-sans"/>
              </a:rPr>
              <a:t>In terminal (Anaconda Prompt on Windows), type the command below and press ENTER key:</a:t>
            </a:r>
          </a:p>
          <a:p>
            <a:pPr rtl="0"/>
            <a:r>
              <a:rPr lang="en-US" i="1" dirty="0" err="1">
                <a:solidFill>
                  <a:srgbClr val="0070C0"/>
                </a:solidFill>
              </a:rPr>
              <a:t>conda</a:t>
            </a:r>
            <a:r>
              <a:rPr lang="en-US" i="1" dirty="0">
                <a:solidFill>
                  <a:srgbClr val="0070C0"/>
                </a:solidFill>
              </a:rPr>
              <a:t> env create -f </a:t>
            </a:r>
            <a:r>
              <a:rPr lang="en-US" i="1" dirty="0" err="1">
                <a:solidFill>
                  <a:srgbClr val="0070C0"/>
                </a:solidFill>
              </a:rPr>
              <a:t>environment.yml</a:t>
            </a:r>
            <a:r>
              <a:rPr lang="en-US" i="1" dirty="0">
                <a:solidFill>
                  <a:srgbClr val="0070C0"/>
                </a:solidFill>
              </a:rPr>
              <a:t> </a:t>
            </a:r>
          </a:p>
          <a:p>
            <a:pPr algn="l"/>
            <a:endParaRPr lang="en-US" i="1" dirty="0">
              <a:solidFill>
                <a:srgbClr val="00622F"/>
              </a:solidFill>
              <a:latin typeface="open-sans"/>
            </a:endParaRPr>
          </a:p>
          <a:p>
            <a:pPr algn="l"/>
            <a:r>
              <a:rPr lang="en-US" dirty="0"/>
              <a:t>When the environment is created, you will see:</a:t>
            </a:r>
          </a:p>
          <a:p>
            <a:pPr algn="l"/>
            <a:endParaRPr lang="en-US" i="1" dirty="0"/>
          </a:p>
          <a:p>
            <a:pPr algn="l"/>
            <a:endParaRPr lang="en-US" sz="2400" b="1" dirty="0"/>
          </a:p>
          <a:p>
            <a:pPr algn="l"/>
            <a:r>
              <a:rPr lang="en-US" sz="2900" b="1" dirty="0"/>
              <a:t>Activate the Virtual Environment: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conda</a:t>
            </a:r>
            <a:r>
              <a:rPr lang="en-US" i="1" dirty="0">
                <a:solidFill>
                  <a:srgbClr val="0070C0"/>
                </a:solidFill>
              </a:rPr>
              <a:t> activate LLM</a:t>
            </a:r>
          </a:p>
          <a:p>
            <a:endParaRPr lang="en-US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640069-EE1C-891F-5497-DC6D87FFBBAC}"/>
              </a:ext>
            </a:extLst>
          </p:cNvPr>
          <p:cNvCxnSpPr>
            <a:cxnSpLocks/>
          </p:cNvCxnSpPr>
          <p:nvPr/>
        </p:nvCxnSpPr>
        <p:spPr>
          <a:xfrm>
            <a:off x="4699485" y="4794029"/>
            <a:ext cx="187039" cy="131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128F88-708A-ABAB-145F-CEB246B5DEB3}"/>
              </a:ext>
            </a:extLst>
          </p:cNvPr>
          <p:cNvSpPr txBox="1"/>
          <p:nvPr/>
        </p:nvSpPr>
        <p:spPr>
          <a:xfrm>
            <a:off x="435842" y="4178648"/>
            <a:ext cx="435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see “(LLM)” at the beginning, </a:t>
            </a:r>
          </a:p>
          <a:p>
            <a:r>
              <a:rPr lang="en-US" dirty="0"/>
              <a:t>it means the LLM environment is activated: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CAEAE-711E-E6F6-55E7-9A7D86A6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12" y="1629431"/>
            <a:ext cx="2681588" cy="1211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B8F4C6-4310-2707-33DC-0959925C8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3" y="3666582"/>
            <a:ext cx="3766343" cy="1366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4FBF6-4990-C151-35DF-1E5297218B2C}"/>
              </a:ext>
            </a:extLst>
          </p:cNvPr>
          <p:cNvSpPr txBox="1"/>
          <p:nvPr/>
        </p:nvSpPr>
        <p:spPr>
          <a:xfrm rot="16200000">
            <a:off x="4143511" y="943271"/>
            <a:ext cx="4972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name: LLM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channels: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defaults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dependencies: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bzip2=1.0.8=h6c40b1e_6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ca-certificates=2024.7.2=hecd8cb5_0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expat=2.6.3=h6d0c2b6_0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libcxx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=14.0.6=h9765a3e_0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libffi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=3.4.4=hecd8cb5_1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ncurses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=6.4=hcec6c5f_0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openssl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=3.0.15=h46256e1_0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pip=24.2=py312hecd8cb5_0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python=3.12.3=hd58486a_1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readline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=8.2=hca72f7f_0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setuptools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=72.1.0=py312hecd8cb5_0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sqlite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=3.45.3=h6c40b1e_0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tk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=8.6.14=h4d00af3_0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tzdata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=2024a=h04d1e81_0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wheel=0.44.0=py312hecd8cb5_0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xz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=5.4.6=h6c40b1e_1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zlib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=1.2.13=h4b97444_1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- pip: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aiohappyeyeballs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==2.4.0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aiohttp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==3.10.5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aiosignal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==1.3.1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annotated-types==0.7.0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anyio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==4.4.0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asgiref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==3.8.1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attrs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==24.2.0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certifi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==2024.8.30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charset-normalizer==3.3.2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dataclasses-json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==0.6.7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django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==5.1.1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faiss-cpu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==1.8.0.post1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frozenlist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==1.4.1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greenlet==3.1.1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h11==0.14.0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httpcore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==1.0.5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httpx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==0.27.2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idna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==3.10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jsonpatch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==1.33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jsonpointer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==3.0.0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langchain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==0.3.0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langchain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-community==0.3.0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langchain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-core==0.3.5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langchain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-text-splitters==0.3.0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langsmith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==0.1.125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marshmallow==3.22.0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multidict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==6.1.0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mypy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-extensions==1.0.0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==1.26.4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ollama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==0.3.3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orjson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==3.10.7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packaging==24.1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pydantic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==2.9.2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pydantic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-core==2.23.4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pydantic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-settings==2.5.2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pymupdf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==1.24.10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pymupdfb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==1.24.10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python-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dotenv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==1.0.1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pyyaml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==6.0.2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requests==2.32.3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sniffio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==1.3.1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sqlalchemy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==2.0.35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sqlparse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==0.5.1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tenacity==8.5.0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typing-extensions==4.12.2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typing-inspect==0.9.0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urllib3==2.2.3</a:t>
            </a:r>
          </a:p>
          <a:p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  - </a:t>
            </a:r>
            <a:r>
              <a:rPr lang="en-US" sz="1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yarl</a:t>
            </a:r>
            <a:r>
              <a:rPr lang="en-US" sz="1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==1.11.1</a:t>
            </a:r>
          </a:p>
        </p:txBody>
      </p:sp>
    </p:spTree>
    <p:extLst>
      <p:ext uri="{BB962C8B-B14F-4D97-AF65-F5344CB8AC3E}">
        <p14:creationId xmlns:p14="http://schemas.microsoft.com/office/powerpoint/2010/main" val="172905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Environment from requirements.txt 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5A31A-2470-480F-FBD2-45DB95901DA8}"/>
              </a:ext>
            </a:extLst>
          </p:cNvPr>
          <p:cNvSpPr txBox="1"/>
          <p:nvPr/>
        </p:nvSpPr>
        <p:spPr>
          <a:xfrm>
            <a:off x="202891" y="997421"/>
            <a:ext cx="888454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80808"/>
                </a:solidFill>
                <a:effectLst/>
                <a:latin typeface="open-sans"/>
              </a:rPr>
              <a:t>In terminal (Anaconda Prompt on Windows), type the command below and press ENTER key:</a:t>
            </a:r>
          </a:p>
          <a:p>
            <a:pPr rtl="0"/>
            <a:r>
              <a:rPr lang="en-US" i="1" dirty="0" err="1">
                <a:solidFill>
                  <a:srgbClr val="0070C0"/>
                </a:solidFill>
              </a:rPr>
              <a:t>conda</a:t>
            </a:r>
            <a:r>
              <a:rPr lang="en-US" i="1" dirty="0">
                <a:solidFill>
                  <a:srgbClr val="0070C0"/>
                </a:solidFill>
              </a:rPr>
              <a:t> create –-name LLM</a:t>
            </a:r>
            <a:endParaRPr lang="en-US" i="1" dirty="0"/>
          </a:p>
          <a:p>
            <a:pPr algn="l"/>
            <a:endParaRPr lang="en-US" sz="2400" b="1" dirty="0"/>
          </a:p>
          <a:p>
            <a:pPr algn="l"/>
            <a:r>
              <a:rPr lang="en-US" sz="2900" b="1" dirty="0"/>
              <a:t>Activate the Virtual Environment: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conda</a:t>
            </a:r>
            <a:r>
              <a:rPr lang="en-US" i="1" dirty="0">
                <a:solidFill>
                  <a:srgbClr val="0070C0"/>
                </a:solidFill>
              </a:rPr>
              <a:t> activate LLM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sz="2400" b="1" dirty="0"/>
              <a:t>Install pip: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conda</a:t>
            </a:r>
            <a:r>
              <a:rPr lang="en-US" i="1" dirty="0">
                <a:solidFill>
                  <a:srgbClr val="0070C0"/>
                </a:solidFill>
              </a:rPr>
              <a:t> install pip</a:t>
            </a:r>
          </a:p>
          <a:p>
            <a:endParaRPr lang="en-US" i="1" dirty="0"/>
          </a:p>
          <a:p>
            <a:r>
              <a:rPr lang="en-US" sz="2400" b="1" dirty="0"/>
              <a:t>Install  required packages:</a:t>
            </a:r>
          </a:p>
          <a:p>
            <a:r>
              <a:rPr lang="en-US" i="1" dirty="0">
                <a:solidFill>
                  <a:srgbClr val="0070C0"/>
                </a:solidFill>
              </a:rPr>
              <a:t>pip install –r requirements.txt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4FBF6-4990-C151-35DF-1E5297218B2C}"/>
              </a:ext>
            </a:extLst>
          </p:cNvPr>
          <p:cNvSpPr txBox="1"/>
          <p:nvPr/>
        </p:nvSpPr>
        <p:spPr>
          <a:xfrm rot="16200000">
            <a:off x="4128063" y="3733058"/>
            <a:ext cx="528030" cy="1860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aiohappyeyeballs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==2.4.0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aiohttp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==3.10.5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aiosignal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==1.3.1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annotated-types==0.7.0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anyio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==4.4.0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asgiref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==3.8.1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attrs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==24.2.0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certifi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==2024.8.30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charset-normalizer==3.3.2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dataclasses-json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==0.6.7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Django==5.1.1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faiss-cpu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==1.8.0.post1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frozenlist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==1.4.1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greenlet==3.1.1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h11==0.14.0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httpcore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==1.0.5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httpx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==0.27.2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idna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==3.10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jsonpatch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==1.33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jsonpointer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==3.0.0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langchain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==0.3.0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langchain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-community==0.3.0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langchain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-core==0.3.5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langchain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-text-splitters==0.3.0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langsmith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==0.1.125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marshmallow==3.22.0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multidict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==6.1.0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mypy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-extensions==1.0.0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==1.26.4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ollama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==0.3.3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orjson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==3.10.7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packaging==24.1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pydantic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==2.9.2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pydantic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-settings==2.5.2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pydantic_core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==2.23.4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PyMuPDF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==1.24.10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PyMuPDFb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==1.24.10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python-</a:t>
            </a: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dotenv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==1.0.1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PyYAML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==6.0.2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requests==2.32.3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setuptools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==72.1.0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sniffio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==1.3.1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SQLAlchemy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==2.0.35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sqlparse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==0.5.1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tenacity==8.5.0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typing-inspect==0.9.0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typing_extensions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==4.12.2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urllib3==2.2.3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wheel==0.44.0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yarl</a:t>
            </a:r>
            <a:r>
              <a:rPr lang="en-US" sz="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==1.11.1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1C694-D41E-3DB1-011D-44202DDF28D9}"/>
              </a:ext>
            </a:extLst>
          </p:cNvPr>
          <p:cNvSpPr txBox="1"/>
          <p:nvPr/>
        </p:nvSpPr>
        <p:spPr>
          <a:xfrm>
            <a:off x="5725789" y="2990274"/>
            <a:ext cx="3215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If there is a “OpenSSL” related error when creating the environment:</a:t>
            </a:r>
          </a:p>
          <a:p>
            <a:pPr algn="l"/>
            <a:r>
              <a:rPr lang="en-US" sz="1050" b="0" i="0" dirty="0">
                <a:solidFill>
                  <a:srgbClr val="C00000"/>
                </a:solidFill>
                <a:effectLst/>
                <a:latin typeface="-apple-system"/>
              </a:rPr>
              <a:t>This is due to .</a:t>
            </a:r>
            <a:r>
              <a:rPr lang="en-US" sz="1050" b="0" i="0" dirty="0" err="1">
                <a:solidFill>
                  <a:srgbClr val="C00000"/>
                </a:solidFill>
                <a:effectLst/>
                <a:latin typeface="-apple-system"/>
              </a:rPr>
              <a:t>dll</a:t>
            </a:r>
            <a:r>
              <a:rPr lang="en-US" sz="1050" b="0" i="0" dirty="0">
                <a:solidFill>
                  <a:srgbClr val="C00000"/>
                </a:solidFill>
                <a:effectLst/>
                <a:latin typeface="-apple-system"/>
              </a:rPr>
              <a:t> error</a:t>
            </a:r>
          </a:p>
          <a:p>
            <a:pPr algn="l"/>
            <a:r>
              <a:rPr lang="en-US" sz="1050" b="0" i="0" dirty="0">
                <a:solidFill>
                  <a:srgbClr val="C00000"/>
                </a:solidFill>
                <a:effectLst/>
                <a:latin typeface="-apple-system"/>
              </a:rPr>
              <a:t>go to location where you've installed </a:t>
            </a:r>
            <a:r>
              <a:rPr lang="en-US" sz="1050" dirty="0">
                <a:solidFill>
                  <a:srgbClr val="C00000"/>
                </a:solidFill>
                <a:latin typeface="-apple-system"/>
              </a:rPr>
              <a:t>A</a:t>
            </a:r>
            <a:r>
              <a:rPr lang="en-US" sz="1050" b="0" i="0" dirty="0">
                <a:solidFill>
                  <a:srgbClr val="C00000"/>
                </a:solidFill>
                <a:effectLst/>
                <a:latin typeface="-apple-system"/>
              </a:rPr>
              <a:t>naconda </a:t>
            </a:r>
            <a:r>
              <a:rPr lang="en-US" sz="1050" b="1" dirty="0">
                <a:solidFill>
                  <a:srgbClr val="C00000"/>
                </a:solidFill>
                <a:latin typeface="-apple-system"/>
              </a:rPr>
              <a:t>A</a:t>
            </a:r>
            <a:r>
              <a:rPr lang="en-US" sz="1050" b="1" i="0" dirty="0">
                <a:solidFill>
                  <a:srgbClr val="C00000"/>
                </a:solidFill>
                <a:effectLst/>
                <a:latin typeface="-apple-system"/>
              </a:rPr>
              <a:t>naconda3&gt;Library&gt;bin</a:t>
            </a:r>
            <a:r>
              <a:rPr lang="en-US" sz="1050" b="0" i="0" dirty="0">
                <a:solidFill>
                  <a:srgbClr val="C00000"/>
                </a:solidFill>
                <a:effectLst/>
                <a:latin typeface="-apple-system"/>
              </a:rPr>
              <a:t>. search and copy following </a:t>
            </a:r>
            <a:r>
              <a:rPr lang="en-US" sz="1050" b="0" i="0" dirty="0" err="1">
                <a:solidFill>
                  <a:srgbClr val="C00000"/>
                </a:solidFill>
                <a:effectLst/>
                <a:latin typeface="-apple-system"/>
              </a:rPr>
              <a:t>dll</a:t>
            </a:r>
            <a:r>
              <a:rPr lang="en-US" sz="1050" b="0" i="0" dirty="0">
                <a:solidFill>
                  <a:srgbClr val="C00000"/>
                </a:solidFill>
                <a:effectLst/>
                <a:latin typeface="-apple-system"/>
              </a:rPr>
              <a:t> files</a:t>
            </a:r>
          </a:p>
          <a:p>
            <a:pPr algn="l"/>
            <a:r>
              <a:rPr lang="en-US" sz="1050" b="1" i="0" dirty="0">
                <a:solidFill>
                  <a:srgbClr val="C00000"/>
                </a:solidFill>
                <a:effectLst/>
                <a:latin typeface="-apple-system"/>
              </a:rPr>
              <a:t>libcrypto-1_1-x64.dll</a:t>
            </a:r>
            <a:br>
              <a:rPr lang="en-US" sz="1050" b="1" i="0" dirty="0">
                <a:solidFill>
                  <a:srgbClr val="C00000"/>
                </a:solidFill>
                <a:effectLst/>
                <a:latin typeface="-apple-system"/>
              </a:rPr>
            </a:br>
            <a:r>
              <a:rPr lang="en-US" sz="1050" b="1" i="0" dirty="0">
                <a:solidFill>
                  <a:srgbClr val="C00000"/>
                </a:solidFill>
                <a:effectLst/>
                <a:latin typeface="-apple-system"/>
              </a:rPr>
              <a:t>libssl-1_1-x64.dll</a:t>
            </a:r>
          </a:p>
          <a:p>
            <a:pPr algn="l"/>
            <a:r>
              <a:rPr lang="en-US" sz="1050" b="0" i="0" dirty="0">
                <a:solidFill>
                  <a:srgbClr val="C00000"/>
                </a:solidFill>
                <a:effectLst/>
                <a:latin typeface="-apple-system"/>
              </a:rPr>
              <a:t>and paste to: </a:t>
            </a:r>
            <a:r>
              <a:rPr lang="en-US" sz="1050" b="1" dirty="0">
                <a:solidFill>
                  <a:srgbClr val="C00000"/>
                </a:solidFill>
                <a:latin typeface="-apple-system"/>
              </a:rPr>
              <a:t>A</a:t>
            </a:r>
            <a:r>
              <a:rPr lang="en-US" sz="1050" b="1" i="0" dirty="0">
                <a:solidFill>
                  <a:srgbClr val="C00000"/>
                </a:solidFill>
                <a:effectLst/>
                <a:latin typeface="-apple-system"/>
              </a:rPr>
              <a:t>naconda3&gt;DLLs</a:t>
            </a:r>
          </a:p>
          <a:p>
            <a:pPr algn="l"/>
            <a:r>
              <a:rPr lang="en-US" sz="1050" b="0" i="0" dirty="0">
                <a:solidFill>
                  <a:srgbClr val="C00000"/>
                </a:solidFill>
                <a:effectLst/>
                <a:latin typeface="-apple-system"/>
              </a:rPr>
              <a:t>then restart your </a:t>
            </a:r>
            <a:r>
              <a:rPr lang="en-US" sz="1050" b="1" i="0" dirty="0">
                <a:solidFill>
                  <a:srgbClr val="C00000"/>
                </a:solidFill>
                <a:effectLst/>
                <a:latin typeface="-apple-system"/>
              </a:rPr>
              <a:t>terminal</a:t>
            </a:r>
            <a:r>
              <a:rPr lang="en-US" sz="1050" b="0" i="0" dirty="0">
                <a:solidFill>
                  <a:srgbClr val="C00000"/>
                </a:solidFill>
                <a:effectLst/>
                <a:latin typeface="-apple-system"/>
              </a:rPr>
              <a:t> (or computer)</a:t>
            </a:r>
          </a:p>
          <a:p>
            <a:pPr algn="l"/>
            <a:r>
              <a:rPr lang="en-US" sz="1050" b="0" i="0" dirty="0">
                <a:solidFill>
                  <a:srgbClr val="C00000"/>
                </a:solidFill>
                <a:effectLst/>
                <a:latin typeface="-apple-system"/>
              </a:rPr>
              <a:t>issue will get resolved.</a:t>
            </a:r>
          </a:p>
          <a:p>
            <a:endParaRPr lang="en-US" sz="1050" b="0" i="0" dirty="0">
              <a:solidFill>
                <a:srgbClr val="C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8637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Django Project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5A31A-2470-480F-FBD2-45DB95901DA8}"/>
              </a:ext>
            </a:extLst>
          </p:cNvPr>
          <p:cNvSpPr txBox="1"/>
          <p:nvPr/>
        </p:nvSpPr>
        <p:spPr>
          <a:xfrm>
            <a:off x="311699" y="1128990"/>
            <a:ext cx="5180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rgbClr val="17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folder </a:t>
            </a:r>
            <a:r>
              <a:rPr lang="en-US" b="0" dirty="0" err="1">
                <a:solidFill>
                  <a:srgbClr val="17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Django_project</a:t>
            </a:r>
            <a:r>
              <a:rPr lang="en-US" b="0" dirty="0">
                <a:solidFill>
                  <a:srgbClr val="17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create a project named </a:t>
            </a:r>
            <a:r>
              <a:rPr lang="en-US" b="1" i="1" dirty="0" err="1">
                <a:solidFill>
                  <a:srgbClr val="17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ChatbotProject</a:t>
            </a:r>
            <a:r>
              <a:rPr lang="en-US" b="0" dirty="0">
                <a:solidFill>
                  <a:srgbClr val="17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r>
              <a:rPr lang="en-US" b="0" i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django</a:t>
            </a:r>
            <a:r>
              <a:rPr lang="en-US" b="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-admin </a:t>
            </a:r>
            <a:r>
              <a:rPr lang="en-US" b="0" i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startproject</a:t>
            </a:r>
            <a:r>
              <a:rPr lang="en-US" b="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ChatbotProject</a:t>
            </a:r>
            <a:r>
              <a:rPr lang="en-US" b="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algn="l"/>
            <a:endParaRPr lang="en-US" dirty="0">
              <a:solidFill>
                <a:srgbClr val="001D3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rgbClr val="001D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will be some new files generated under the </a:t>
            </a:r>
            <a:r>
              <a:rPr lang="en-US" dirty="0" err="1">
                <a:solidFill>
                  <a:srgbClr val="001D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Django_project</a:t>
            </a:r>
            <a:r>
              <a:rPr lang="en-US" dirty="0">
                <a:solidFill>
                  <a:srgbClr val="001D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folder: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F99AF-B042-B5FD-6C62-8C0F691B457B}"/>
              </a:ext>
            </a:extLst>
          </p:cNvPr>
          <p:cNvSpPr txBox="1"/>
          <p:nvPr/>
        </p:nvSpPr>
        <p:spPr>
          <a:xfrm>
            <a:off x="5715450" y="796727"/>
            <a:ext cx="2855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LLM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environment.yml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ango_project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618EBB6-C78D-C401-AF31-6BC042D9D538}"/>
              </a:ext>
            </a:extLst>
          </p:cNvPr>
          <p:cNvSpPr/>
          <p:nvPr/>
        </p:nvSpPr>
        <p:spPr>
          <a:xfrm>
            <a:off x="8149820" y="1220877"/>
            <a:ext cx="242858" cy="14855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C27A3-7533-CCBF-21AC-5BFA945014FB}"/>
              </a:ext>
            </a:extLst>
          </p:cNvPr>
          <p:cNvSpPr txBox="1"/>
          <p:nvPr/>
        </p:nvSpPr>
        <p:spPr>
          <a:xfrm>
            <a:off x="8352401" y="1110486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E3E8B-B224-E584-4BD2-6473483AFE0C}"/>
              </a:ext>
            </a:extLst>
          </p:cNvPr>
          <p:cNvSpPr txBox="1"/>
          <p:nvPr/>
        </p:nvSpPr>
        <p:spPr>
          <a:xfrm>
            <a:off x="3316366" y="2748493"/>
            <a:ext cx="2855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Django_project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ChatbotProject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   ├── __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   ├──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asgi.py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   ├──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   ├──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   └──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wsgi.py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└──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5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17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 if the Project Works: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5A31A-2470-480F-FBD2-45DB95901DA8}"/>
              </a:ext>
            </a:extLst>
          </p:cNvPr>
          <p:cNvSpPr txBox="1"/>
          <p:nvPr/>
        </p:nvSpPr>
        <p:spPr>
          <a:xfrm>
            <a:off x="311700" y="1009066"/>
            <a:ext cx="291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0070C0"/>
                </a:solidFill>
              </a:rPr>
              <a:t>python</a:t>
            </a:r>
            <a:r>
              <a:rPr lang="en-US" i="1" dirty="0">
                <a:solidFill>
                  <a:srgbClr val="0070C0"/>
                </a:solidFill>
                <a:effectLst/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manage.py</a:t>
            </a:r>
            <a:r>
              <a:rPr lang="en-US" i="1" dirty="0">
                <a:solidFill>
                  <a:srgbClr val="0070C0"/>
                </a:solidFill>
                <a:effectLst/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runserver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01C6F-267B-FC35-ED02-C333319BA297}"/>
              </a:ext>
            </a:extLst>
          </p:cNvPr>
          <p:cNvSpPr txBox="1"/>
          <p:nvPr/>
        </p:nvSpPr>
        <p:spPr>
          <a:xfrm>
            <a:off x="311700" y="2352955"/>
            <a:ext cx="4715693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7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</a:t>
            </a:r>
            <a:r>
              <a:rPr lang="en-US" dirty="0">
                <a:solidFill>
                  <a:srgbClr val="17161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http://127.0.0.1:8000/</a:t>
            </a:r>
            <a:r>
              <a:rPr lang="en-US" dirty="0">
                <a:solidFill>
                  <a:srgbClr val="17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 browser:</a:t>
            </a:r>
          </a:p>
          <a:p>
            <a:pPr algn="l"/>
            <a:endParaRPr lang="en-US" dirty="0">
              <a:solidFill>
                <a:srgbClr val="17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rgbClr val="17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see this, congratulations! The project is built successfully!</a:t>
            </a:r>
          </a:p>
          <a:p>
            <a:pPr algn="l"/>
            <a:endParaRPr lang="en-US" dirty="0">
              <a:solidFill>
                <a:srgbClr val="001D3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want to exit:</a:t>
            </a:r>
            <a:endParaRPr lang="en-US" sz="11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+ Z (Windows)</a:t>
            </a:r>
          </a:p>
          <a:p>
            <a:pPr algn="l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 + Z (Mac)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leaving it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more convenient for the later development. Just open another terminal to continue. Don’t forget to activate environment.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F89D5-C9A5-1809-C870-96F05E13E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901" y="2327475"/>
            <a:ext cx="3804907" cy="2658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4AAFF0-42C7-9D17-B097-E1667CA51F88}"/>
              </a:ext>
            </a:extLst>
          </p:cNvPr>
          <p:cNvSpPr txBox="1"/>
          <p:nvPr/>
        </p:nvSpPr>
        <p:spPr>
          <a:xfrm>
            <a:off x="4912570" y="726376"/>
            <a:ext cx="16171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Django_project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ChatbotProject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   ├── __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__.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   ├──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asgi.py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   ├──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   ├──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   └──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wsgi.py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└──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1C87913D-C197-2710-2B30-7E40E491F02F}"/>
              </a:ext>
            </a:extLst>
          </p:cNvPr>
          <p:cNvSpPr/>
          <p:nvPr/>
        </p:nvSpPr>
        <p:spPr>
          <a:xfrm>
            <a:off x="6271925" y="788562"/>
            <a:ext cx="242858" cy="14855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4E554-51CB-6321-84BD-97855574B6D7}"/>
              </a:ext>
            </a:extLst>
          </p:cNvPr>
          <p:cNvSpPr txBox="1"/>
          <p:nvPr/>
        </p:nvSpPr>
        <p:spPr>
          <a:xfrm>
            <a:off x="6474506" y="678171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B6D7B5-8ABC-90B2-DF98-663530916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80" y="1714757"/>
            <a:ext cx="3385546" cy="483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EC8155-0CFB-DFC3-0F5D-229D5E09658C}"/>
              </a:ext>
            </a:extLst>
          </p:cNvPr>
          <p:cNvSpPr txBox="1"/>
          <p:nvPr/>
        </p:nvSpPr>
        <p:spPr>
          <a:xfrm>
            <a:off x="311700" y="1369738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see:</a:t>
            </a:r>
          </a:p>
        </p:txBody>
      </p:sp>
    </p:spTree>
    <p:extLst>
      <p:ext uri="{BB962C8B-B14F-4D97-AF65-F5344CB8AC3E}">
        <p14:creationId xmlns:p14="http://schemas.microsoft.com/office/powerpoint/2010/main" val="21088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D14-E4F8-9132-8D1F-EBD32A77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0945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an App: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ChatbotApp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F169-6520-3C35-5D5F-69015ED2E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5A31A-2470-480F-FBD2-45DB95901DA8}"/>
              </a:ext>
            </a:extLst>
          </p:cNvPr>
          <p:cNvSpPr txBox="1"/>
          <p:nvPr/>
        </p:nvSpPr>
        <p:spPr>
          <a:xfrm>
            <a:off x="311700" y="981704"/>
            <a:ext cx="426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python </a:t>
            </a:r>
            <a:r>
              <a:rPr lang="en-US" b="0" i="1" dirty="0" err="1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manage.py</a:t>
            </a:r>
            <a:r>
              <a:rPr lang="en-US" b="0" i="1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 err="1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startapp</a:t>
            </a:r>
            <a:r>
              <a:rPr lang="en-US" b="0" i="1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 err="1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ChatbotApp</a:t>
            </a:r>
            <a:r>
              <a:rPr lang="en-US" b="0" i="1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 </a:t>
            </a:r>
            <a:endParaRPr lang="en-US" b="0" i="1" dirty="0"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FFFB9-C26C-B804-CFE4-5BF5EA8E3CC3}"/>
              </a:ext>
            </a:extLst>
          </p:cNvPr>
          <p:cNvSpPr txBox="1"/>
          <p:nvPr/>
        </p:nvSpPr>
        <p:spPr>
          <a:xfrm>
            <a:off x="5715450" y="796727"/>
            <a:ext cx="2855198" cy="932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LLM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Django_project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environment.yml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CE8723D1-0B03-F764-7F80-29634BADA597}"/>
              </a:ext>
            </a:extLst>
          </p:cNvPr>
          <p:cNvSpPr/>
          <p:nvPr/>
        </p:nvSpPr>
        <p:spPr>
          <a:xfrm>
            <a:off x="8149820" y="1220877"/>
            <a:ext cx="242858" cy="14855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C121D-601E-B909-E592-4F4BEE9B3340}"/>
              </a:ext>
            </a:extLst>
          </p:cNvPr>
          <p:cNvSpPr txBox="1"/>
          <p:nvPr/>
        </p:nvSpPr>
        <p:spPr>
          <a:xfrm>
            <a:off x="8352401" y="1110486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0B9D4-5A50-8C64-B70B-BE2805D826A7}"/>
              </a:ext>
            </a:extLst>
          </p:cNvPr>
          <p:cNvSpPr txBox="1"/>
          <p:nvPr/>
        </p:nvSpPr>
        <p:spPr>
          <a:xfrm>
            <a:off x="3026729" y="1391319"/>
            <a:ext cx="2688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sz="9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ChatbotApp</a:t>
            </a:r>
            <a:endParaRPr lang="en-US" sz="9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__</a:t>
            </a:r>
            <a:r>
              <a:rPr lang="en-US" sz="9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9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__.</a:t>
            </a:r>
            <a:r>
              <a:rPr lang="en-US" sz="9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en-US" sz="9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sz="9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admin.py</a:t>
            </a:r>
            <a:endParaRPr lang="en-US" sz="9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sz="9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apps.py</a:t>
            </a:r>
            <a:endParaRPr lang="en-US" sz="9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migrations</a:t>
            </a:r>
          </a:p>
          <a:p>
            <a:r>
              <a:rPr lang="en-US" sz="9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│   └── __</a:t>
            </a:r>
            <a:r>
              <a:rPr lang="en-US" sz="9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9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__.</a:t>
            </a:r>
            <a:r>
              <a:rPr lang="en-US" sz="9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en-US" sz="9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sz="9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models.py</a:t>
            </a:r>
            <a:endParaRPr lang="en-US" sz="9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sz="9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tests.py</a:t>
            </a:r>
            <a:endParaRPr lang="en-US" sz="9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</a:t>
            </a:r>
            <a:r>
              <a:rPr lang="en-US" sz="9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  <a:endParaRPr lang="en-US" sz="9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ChatbotProject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db.sqlite3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A6674-A49A-2775-BED1-09BD25ED7FE2}"/>
              </a:ext>
            </a:extLst>
          </p:cNvPr>
          <p:cNvSpPr txBox="1"/>
          <p:nvPr/>
        </p:nvSpPr>
        <p:spPr>
          <a:xfrm>
            <a:off x="362079" y="1479818"/>
            <a:ext cx="336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will be a new folder </a:t>
            </a:r>
            <a:r>
              <a:rPr lang="en-US" b="1" i="1" dirty="0" err="1"/>
              <a:t>ChatbotApp</a:t>
            </a:r>
            <a:r>
              <a:rPr lang="en-US" dirty="0"/>
              <a:t> and some files created: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D064247-5A09-EF35-2CF0-26BC7A1DD8F8}"/>
              </a:ext>
            </a:extLst>
          </p:cNvPr>
          <p:cNvSpPr txBox="1">
            <a:spLocks/>
          </p:cNvSpPr>
          <p:nvPr/>
        </p:nvSpPr>
        <p:spPr bwMode="auto">
          <a:xfrm>
            <a:off x="187604" y="3074931"/>
            <a:ext cx="5183352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75000" lnSpcReduction="20000"/>
          </a:bodyPr>
          <a:lstStyle>
            <a:lvl1pPr lvl="0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lvl="1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lvl="2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lvl="3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lvl="4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lvl="5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lvl="6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lvl="7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lvl="8" algn="ctr" defTabSz="457200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Then, add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ChatbotApp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settings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27A50-F7FB-DA11-84A7-A8FD47546EBC}"/>
              </a:ext>
            </a:extLst>
          </p:cNvPr>
          <p:cNvSpPr txBox="1"/>
          <p:nvPr/>
        </p:nvSpPr>
        <p:spPr>
          <a:xfrm>
            <a:off x="311700" y="3515465"/>
            <a:ext cx="631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</a:t>
            </a:r>
            <a:r>
              <a:rPr lang="en-US" b="1" i="1" dirty="0" err="1"/>
              <a:t>settings.py</a:t>
            </a:r>
            <a:r>
              <a:rPr lang="en-US" dirty="0"/>
              <a:t> file in </a:t>
            </a:r>
            <a:r>
              <a:rPr lang="en-US" b="1" i="1" dirty="0" err="1"/>
              <a:t>ChatbotProject</a:t>
            </a:r>
            <a:r>
              <a:rPr lang="en-US" dirty="0"/>
              <a:t> folder:</a:t>
            </a:r>
          </a:p>
          <a:p>
            <a:r>
              <a:rPr lang="en-US" dirty="0"/>
              <a:t>Add ‘</a:t>
            </a:r>
            <a:r>
              <a:rPr lang="en-US" dirty="0" err="1"/>
              <a:t>ChatbotApp</a:t>
            </a:r>
            <a:r>
              <a:rPr lang="en-US" dirty="0"/>
              <a:t>’, to INSTALLED_APPS list: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366A6-1F87-206E-AF3C-259D18AA7634}"/>
              </a:ext>
            </a:extLst>
          </p:cNvPr>
          <p:cNvSpPr txBox="1"/>
          <p:nvPr/>
        </p:nvSpPr>
        <p:spPr>
          <a:xfrm>
            <a:off x="5066580" y="3602151"/>
            <a:ext cx="26524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INSTALLED_APPS = [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'</a:t>
            </a:r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django.contrib.admin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',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'</a:t>
            </a:r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django.contrib.auth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',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'</a:t>
            </a:r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django.contrib.contenttypes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',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'</a:t>
            </a:r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django.contrib.sessions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',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'</a:t>
            </a:r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django.contrib.messages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',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'</a:t>
            </a:r>
            <a:r>
              <a:rPr lang="en-US" sz="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django.contrib.staticfiles</a:t>
            </a:r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',</a:t>
            </a:r>
          </a:p>
          <a:p>
            <a:r>
              <a:rPr lang="en-US" sz="800" b="1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    '</a:t>
            </a:r>
            <a:r>
              <a:rPr lang="en-US" sz="800" b="1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ChatbotApp</a:t>
            </a:r>
            <a:r>
              <a:rPr lang="en-US" sz="800" b="1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',</a:t>
            </a:r>
          </a:p>
          <a:p>
            <a:r>
              <a:rPr lang="en-US" sz="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829833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3552</TotalTime>
  <Words>10959</Words>
  <Application>Microsoft Macintosh PowerPoint</Application>
  <PresentationFormat>On-screen Show (16:9)</PresentationFormat>
  <Paragraphs>1504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-apple-system</vt:lpstr>
      <vt:lpstr>Google Sans</vt:lpstr>
      <vt:lpstr>open-sans</vt:lpstr>
      <vt:lpstr>Aptos</vt:lpstr>
      <vt:lpstr>Arial</vt:lpstr>
      <vt:lpstr>Calibri</vt:lpstr>
      <vt:lpstr>Inconsolata</vt:lpstr>
      <vt:lpstr>Menlo</vt:lpstr>
      <vt:lpstr>Roboto</vt:lpstr>
      <vt:lpstr>Times New Roman</vt:lpstr>
      <vt:lpstr>NCStateU-horizontal-left-logo</vt:lpstr>
      <vt:lpstr>Building an AI Chatbot from Scratch</vt:lpstr>
      <vt:lpstr>Overview</vt:lpstr>
      <vt:lpstr>Install Anaconda</vt:lpstr>
      <vt:lpstr>Create Folders</vt:lpstr>
      <vt:lpstr>Create Virtual Environment from YML File</vt:lpstr>
      <vt:lpstr>Create Environment from requirements.txt File</vt:lpstr>
      <vt:lpstr>Create a Django Project</vt:lpstr>
      <vt:lpstr>Verify if the Project Works:</vt:lpstr>
      <vt:lpstr>Create an App: ChatbotApp</vt:lpstr>
      <vt:lpstr>Create a Template for Webpage</vt:lpstr>
      <vt:lpstr>Print “Hello World!”</vt:lpstr>
      <vt:lpstr>Install Ollama</vt:lpstr>
      <vt:lpstr>Install a Large Language Model</vt:lpstr>
      <vt:lpstr>First LLM Output</vt:lpstr>
      <vt:lpstr>Interact with Chatbot</vt:lpstr>
      <vt:lpstr>Chat with Your Files</vt:lpstr>
      <vt:lpstr>Make it look nicer</vt:lpstr>
      <vt:lpstr>Bonus: Weather App</vt:lpstr>
      <vt:lpstr>Make it look nicer</vt:lpstr>
      <vt:lpstr>Summary</vt:lpstr>
      <vt:lpstr>Further Resources</vt:lpstr>
      <vt:lpstr>Supplemental Information</vt:lpstr>
      <vt:lpstr>Port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Quanpeng Yang</dc:creator>
  <cp:lastModifiedBy>Quanpeng Yang</cp:lastModifiedBy>
  <cp:revision>1231</cp:revision>
  <dcterms:created xsi:type="dcterms:W3CDTF">2024-04-16T18:10:26Z</dcterms:created>
  <dcterms:modified xsi:type="dcterms:W3CDTF">2024-09-26T21:18:04Z</dcterms:modified>
</cp:coreProperties>
</file>