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9" r:id="rId3"/>
    <p:sldId id="262" r:id="rId4"/>
    <p:sldId id="261" r:id="rId5"/>
    <p:sldId id="260" r:id="rId6"/>
    <p:sldId id="264" r:id="rId7"/>
    <p:sldId id="265" r:id="rId8"/>
    <p:sldId id="266" r:id="rId9"/>
    <p:sldId id="267" r:id="rId10"/>
    <p:sldId id="268" r:id="rId11"/>
    <p:sldId id="271" r:id="rId12"/>
    <p:sldId id="272" r:id="rId13"/>
    <p:sldId id="273" r:id="rId14"/>
    <p:sldId id="274" r:id="rId15"/>
    <p:sldId id="269" r:id="rId16"/>
    <p:sldId id="270" r:id="rId17"/>
    <p:sldId id="275" r:id="rId18"/>
    <p:sldId id="276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959" autoAdjust="0"/>
    <p:restoredTop sz="94351" autoAdjust="0"/>
  </p:normalViewPr>
  <p:slideViewPr>
    <p:cSldViewPr>
      <p:cViewPr varScale="1">
        <p:scale>
          <a:sx n="58" d="100"/>
          <a:sy n="58" d="100"/>
        </p:scale>
        <p:origin x="56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25504-67A7-4468-AFB5-35C0A92162E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B25D9E-8DCC-444E-A765-55EDBC1FFF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“Secret” codes usually gets the most attention from non-experts</a:t>
          </a:r>
        </a:p>
      </dgm:t>
    </dgm:pt>
    <dgm:pt modelId="{ECDF59C0-366E-4767-B59E-B57E2E4BA659}" type="parTrans" cxnId="{B3077AC9-8EC1-4D75-B9C7-813742BE8FF1}">
      <dgm:prSet/>
      <dgm:spPr/>
      <dgm:t>
        <a:bodyPr/>
        <a:lstStyle/>
        <a:p>
          <a:endParaRPr lang="en-US"/>
        </a:p>
      </dgm:t>
    </dgm:pt>
    <dgm:pt modelId="{B367EBE2-2831-4DA9-A421-22502BD7906E}" type="sibTrans" cxnId="{B3077AC9-8EC1-4D75-B9C7-813742BE8F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967427A-3A0F-4333-9CE1-0B104F4CCE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Websites used to emphasize “security” by talking encryption</a:t>
          </a:r>
        </a:p>
      </dgm:t>
    </dgm:pt>
    <dgm:pt modelId="{41CE1E85-A0D3-4A5E-A288-FD05AED6007D}" type="parTrans" cxnId="{0F7609AF-E135-4CD7-9286-E61D4FB39EF5}">
      <dgm:prSet/>
      <dgm:spPr/>
      <dgm:t>
        <a:bodyPr/>
        <a:lstStyle/>
        <a:p>
          <a:endParaRPr lang="en-US"/>
        </a:p>
      </dgm:t>
    </dgm:pt>
    <dgm:pt modelId="{48FCC949-C06C-4FBA-8FEC-EC5C4100331F}" type="sibTrans" cxnId="{0F7609AF-E135-4CD7-9286-E61D4FB39E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EB09B8-A1E9-4A95-98CA-D934E7AE3F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crypto terms, encryption typically provides “confidentiality”</a:t>
          </a:r>
        </a:p>
      </dgm:t>
    </dgm:pt>
    <dgm:pt modelId="{AE9E8454-3209-41FE-9CEC-21273111E2DD}" type="parTrans" cxnId="{71BFA39C-069F-4446-AF4E-B3B18CEA4C44}">
      <dgm:prSet/>
      <dgm:spPr/>
      <dgm:t>
        <a:bodyPr/>
        <a:lstStyle/>
        <a:p>
          <a:endParaRPr lang="en-US"/>
        </a:p>
      </dgm:t>
    </dgm:pt>
    <dgm:pt modelId="{D6B3F376-65C4-43FB-9CD8-D062A660BA98}" type="sibTrans" cxnId="{71BFA39C-069F-4446-AF4E-B3B18CEA4C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7D73BB-95C9-4165-AE8A-C8B79B8E6D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Confidentiality is not the only property, nor even the “most important”</a:t>
          </a:r>
        </a:p>
      </dgm:t>
    </dgm:pt>
    <dgm:pt modelId="{1E816946-4F53-4256-A5AA-0F6B3960A3E3}" type="parTrans" cxnId="{E98B832E-F705-40F7-AA29-9F08AED1854F}">
      <dgm:prSet/>
      <dgm:spPr/>
      <dgm:t>
        <a:bodyPr/>
        <a:lstStyle/>
        <a:p>
          <a:endParaRPr lang="en-US"/>
        </a:p>
      </dgm:t>
    </dgm:pt>
    <dgm:pt modelId="{E71A4DE3-7A62-448E-9FC9-83101339453D}" type="sibTrans" cxnId="{E98B832E-F705-40F7-AA29-9F08AED1854F}">
      <dgm:prSet/>
      <dgm:spPr/>
      <dgm:t>
        <a:bodyPr/>
        <a:lstStyle/>
        <a:p>
          <a:endParaRPr lang="en-US"/>
        </a:p>
      </dgm:t>
    </dgm:pt>
    <dgm:pt modelId="{11DE95E8-89CE-4832-9FEA-640281E152AD}" type="pres">
      <dgm:prSet presAssocID="{5CC25504-67A7-4468-AFB5-35C0A92162E5}" presName="root" presStyleCnt="0">
        <dgm:presLayoutVars>
          <dgm:dir/>
          <dgm:resizeHandles val="exact"/>
        </dgm:presLayoutVars>
      </dgm:prSet>
      <dgm:spPr/>
    </dgm:pt>
    <dgm:pt modelId="{B31938F8-AA42-42DA-86D4-8A100F8CB5E9}" type="pres">
      <dgm:prSet presAssocID="{5CC25504-67A7-4468-AFB5-35C0A92162E5}" presName="container" presStyleCnt="0">
        <dgm:presLayoutVars>
          <dgm:dir/>
          <dgm:resizeHandles val="exact"/>
        </dgm:presLayoutVars>
      </dgm:prSet>
      <dgm:spPr/>
    </dgm:pt>
    <dgm:pt modelId="{FB252634-2FF6-4F7A-B97E-94D8488EECF3}" type="pres">
      <dgm:prSet presAssocID="{65B25D9E-8DCC-444E-A765-55EDBC1FFF9B}" presName="compNode" presStyleCnt="0"/>
      <dgm:spPr/>
    </dgm:pt>
    <dgm:pt modelId="{05B06A77-CCA2-45D9-9293-4D75AE00ED35}" type="pres">
      <dgm:prSet presAssocID="{65B25D9E-8DCC-444E-A765-55EDBC1FFF9B}" presName="iconBgRect" presStyleLbl="bgShp" presStyleIdx="0" presStyleCnt="4"/>
      <dgm:spPr/>
    </dgm:pt>
    <dgm:pt modelId="{D958431F-EB76-4796-BC35-B26BEBE4E5AB}" type="pres">
      <dgm:prSet presAssocID="{65B25D9E-8DCC-444E-A765-55EDBC1FFF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64BF0DA6-1BE4-4037-BDD7-556A66866E85}" type="pres">
      <dgm:prSet presAssocID="{65B25D9E-8DCC-444E-A765-55EDBC1FFF9B}" presName="spaceRect" presStyleCnt="0"/>
      <dgm:spPr/>
    </dgm:pt>
    <dgm:pt modelId="{C698FC04-FA7B-4E23-B343-752F218CCB8E}" type="pres">
      <dgm:prSet presAssocID="{65B25D9E-8DCC-444E-A765-55EDBC1FFF9B}" presName="textRect" presStyleLbl="revTx" presStyleIdx="0" presStyleCnt="4">
        <dgm:presLayoutVars>
          <dgm:chMax val="1"/>
          <dgm:chPref val="1"/>
        </dgm:presLayoutVars>
      </dgm:prSet>
      <dgm:spPr/>
    </dgm:pt>
    <dgm:pt modelId="{14BE8585-33D2-4EA9-8037-4DAB03192697}" type="pres">
      <dgm:prSet presAssocID="{B367EBE2-2831-4DA9-A421-22502BD7906E}" presName="sibTrans" presStyleLbl="sibTrans2D1" presStyleIdx="0" presStyleCnt="0"/>
      <dgm:spPr/>
    </dgm:pt>
    <dgm:pt modelId="{46AA5BCB-88BA-47FE-A7F8-EED5BBC63E57}" type="pres">
      <dgm:prSet presAssocID="{B967427A-3A0F-4333-9CE1-0B104F4CCE4E}" presName="compNode" presStyleCnt="0"/>
      <dgm:spPr/>
    </dgm:pt>
    <dgm:pt modelId="{DE4B79CD-E364-44F4-BE9E-CCF8D1C7A17D}" type="pres">
      <dgm:prSet presAssocID="{B967427A-3A0F-4333-9CE1-0B104F4CCE4E}" presName="iconBgRect" presStyleLbl="bgShp" presStyleIdx="1" presStyleCnt="4"/>
      <dgm:spPr/>
    </dgm:pt>
    <dgm:pt modelId="{CCF7E5C4-EE52-4417-B077-5230C9DABD5F}" type="pres">
      <dgm:prSet presAssocID="{B967427A-3A0F-4333-9CE1-0B104F4CCE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08E307A-E17E-4607-8545-05DBE9606C14}" type="pres">
      <dgm:prSet presAssocID="{B967427A-3A0F-4333-9CE1-0B104F4CCE4E}" presName="spaceRect" presStyleCnt="0"/>
      <dgm:spPr/>
    </dgm:pt>
    <dgm:pt modelId="{315A13FF-062F-42E4-9334-B82CE00F3AB3}" type="pres">
      <dgm:prSet presAssocID="{B967427A-3A0F-4333-9CE1-0B104F4CCE4E}" presName="textRect" presStyleLbl="revTx" presStyleIdx="1" presStyleCnt="4">
        <dgm:presLayoutVars>
          <dgm:chMax val="1"/>
          <dgm:chPref val="1"/>
        </dgm:presLayoutVars>
      </dgm:prSet>
      <dgm:spPr/>
    </dgm:pt>
    <dgm:pt modelId="{0266F181-E4F3-4FA5-8070-F2EA3EC12AD8}" type="pres">
      <dgm:prSet presAssocID="{48FCC949-C06C-4FBA-8FEC-EC5C4100331F}" presName="sibTrans" presStyleLbl="sibTrans2D1" presStyleIdx="0" presStyleCnt="0"/>
      <dgm:spPr/>
    </dgm:pt>
    <dgm:pt modelId="{B83327AB-2815-412C-A172-097E3D5FA9D6}" type="pres">
      <dgm:prSet presAssocID="{66EB09B8-A1E9-4A95-98CA-D934E7AE3F80}" presName="compNode" presStyleCnt="0"/>
      <dgm:spPr/>
    </dgm:pt>
    <dgm:pt modelId="{BADC8DE8-0B32-42F0-B88B-354FB70C36B0}" type="pres">
      <dgm:prSet presAssocID="{66EB09B8-A1E9-4A95-98CA-D934E7AE3F80}" presName="iconBgRect" presStyleLbl="bgShp" presStyleIdx="2" presStyleCnt="4"/>
      <dgm:spPr/>
    </dgm:pt>
    <dgm:pt modelId="{E5575629-80AB-440E-B60F-B8F0CEA46678}" type="pres">
      <dgm:prSet presAssocID="{66EB09B8-A1E9-4A95-98CA-D934E7AE3F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EA7FD8D9-77C3-4AE1-BE27-905CDF97EB91}" type="pres">
      <dgm:prSet presAssocID="{66EB09B8-A1E9-4A95-98CA-D934E7AE3F80}" presName="spaceRect" presStyleCnt="0"/>
      <dgm:spPr/>
    </dgm:pt>
    <dgm:pt modelId="{3925A08A-7143-49CB-98A3-09F00DA48391}" type="pres">
      <dgm:prSet presAssocID="{66EB09B8-A1E9-4A95-98CA-D934E7AE3F80}" presName="textRect" presStyleLbl="revTx" presStyleIdx="2" presStyleCnt="4">
        <dgm:presLayoutVars>
          <dgm:chMax val="1"/>
          <dgm:chPref val="1"/>
        </dgm:presLayoutVars>
      </dgm:prSet>
      <dgm:spPr/>
    </dgm:pt>
    <dgm:pt modelId="{7009D29C-C090-4D7B-8631-9B64DED771E7}" type="pres">
      <dgm:prSet presAssocID="{D6B3F376-65C4-43FB-9CD8-D062A660BA98}" presName="sibTrans" presStyleLbl="sibTrans2D1" presStyleIdx="0" presStyleCnt="0"/>
      <dgm:spPr/>
    </dgm:pt>
    <dgm:pt modelId="{5ED15542-CFB0-4F37-9D61-B43A9A285ADE}" type="pres">
      <dgm:prSet presAssocID="{147D73BB-95C9-4165-AE8A-C8B79B8E6D43}" presName="compNode" presStyleCnt="0"/>
      <dgm:spPr/>
    </dgm:pt>
    <dgm:pt modelId="{E8C4DB55-DC52-4AD6-A321-F1314700F8BD}" type="pres">
      <dgm:prSet presAssocID="{147D73BB-95C9-4165-AE8A-C8B79B8E6D43}" presName="iconBgRect" presStyleLbl="bgShp" presStyleIdx="3" presStyleCnt="4"/>
      <dgm:spPr/>
    </dgm:pt>
    <dgm:pt modelId="{80E28FE1-9A36-4165-A7E7-E20E616CF7AE}" type="pres">
      <dgm:prSet presAssocID="{147D73BB-95C9-4165-AE8A-C8B79B8E6D4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wn"/>
        </a:ext>
      </dgm:extLst>
    </dgm:pt>
    <dgm:pt modelId="{9D463A17-BFE6-43AD-BE32-E709BD4E32D2}" type="pres">
      <dgm:prSet presAssocID="{147D73BB-95C9-4165-AE8A-C8B79B8E6D43}" presName="spaceRect" presStyleCnt="0"/>
      <dgm:spPr/>
    </dgm:pt>
    <dgm:pt modelId="{6B5F0E83-1276-487F-9A07-9FB6D90C8F57}" type="pres">
      <dgm:prSet presAssocID="{147D73BB-95C9-4165-AE8A-C8B79B8E6D4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4FBFF00-27F7-4FC1-A39B-B62F9D5A33D2}" type="presOf" srcId="{D6B3F376-65C4-43FB-9CD8-D062A660BA98}" destId="{7009D29C-C090-4D7B-8631-9B64DED771E7}" srcOrd="0" destOrd="0" presId="urn:microsoft.com/office/officeart/2018/2/layout/IconCircleList"/>
    <dgm:cxn modelId="{2BB06615-9227-4120-999D-D1CA6907445D}" type="presOf" srcId="{65B25D9E-8DCC-444E-A765-55EDBC1FFF9B}" destId="{C698FC04-FA7B-4E23-B343-752F218CCB8E}" srcOrd="0" destOrd="0" presId="urn:microsoft.com/office/officeart/2018/2/layout/IconCircleList"/>
    <dgm:cxn modelId="{E98B832E-F705-40F7-AA29-9F08AED1854F}" srcId="{5CC25504-67A7-4468-AFB5-35C0A92162E5}" destId="{147D73BB-95C9-4165-AE8A-C8B79B8E6D43}" srcOrd="3" destOrd="0" parTransId="{1E816946-4F53-4256-A5AA-0F6B3960A3E3}" sibTransId="{E71A4DE3-7A62-448E-9FC9-83101339453D}"/>
    <dgm:cxn modelId="{71A87361-054A-404F-BA58-222D5BB51753}" type="presOf" srcId="{5CC25504-67A7-4468-AFB5-35C0A92162E5}" destId="{11DE95E8-89CE-4832-9FEA-640281E152AD}" srcOrd="0" destOrd="0" presId="urn:microsoft.com/office/officeart/2018/2/layout/IconCircleList"/>
    <dgm:cxn modelId="{D68F297C-AC7F-4808-8F46-617C0FEEA915}" type="presOf" srcId="{B967427A-3A0F-4333-9CE1-0B104F4CCE4E}" destId="{315A13FF-062F-42E4-9334-B82CE00F3AB3}" srcOrd="0" destOrd="0" presId="urn:microsoft.com/office/officeart/2018/2/layout/IconCircleList"/>
    <dgm:cxn modelId="{25D1BC8F-376B-4779-82F8-914ADF4099C3}" type="presOf" srcId="{147D73BB-95C9-4165-AE8A-C8B79B8E6D43}" destId="{6B5F0E83-1276-487F-9A07-9FB6D90C8F57}" srcOrd="0" destOrd="0" presId="urn:microsoft.com/office/officeart/2018/2/layout/IconCircleList"/>
    <dgm:cxn modelId="{71BFA39C-069F-4446-AF4E-B3B18CEA4C44}" srcId="{5CC25504-67A7-4468-AFB5-35C0A92162E5}" destId="{66EB09B8-A1E9-4A95-98CA-D934E7AE3F80}" srcOrd="2" destOrd="0" parTransId="{AE9E8454-3209-41FE-9CEC-21273111E2DD}" sibTransId="{D6B3F376-65C4-43FB-9CD8-D062A660BA98}"/>
    <dgm:cxn modelId="{0F7609AF-E135-4CD7-9286-E61D4FB39EF5}" srcId="{5CC25504-67A7-4468-AFB5-35C0A92162E5}" destId="{B967427A-3A0F-4333-9CE1-0B104F4CCE4E}" srcOrd="1" destOrd="0" parTransId="{41CE1E85-A0D3-4A5E-A288-FD05AED6007D}" sibTransId="{48FCC949-C06C-4FBA-8FEC-EC5C4100331F}"/>
    <dgm:cxn modelId="{E60D7FB5-8B5C-4780-B119-AFBE1610E67B}" type="presOf" srcId="{66EB09B8-A1E9-4A95-98CA-D934E7AE3F80}" destId="{3925A08A-7143-49CB-98A3-09F00DA48391}" srcOrd="0" destOrd="0" presId="urn:microsoft.com/office/officeart/2018/2/layout/IconCircleList"/>
    <dgm:cxn modelId="{7E05ECC5-4B11-4480-8E20-E9BC32F09DA2}" type="presOf" srcId="{B367EBE2-2831-4DA9-A421-22502BD7906E}" destId="{14BE8585-33D2-4EA9-8037-4DAB03192697}" srcOrd="0" destOrd="0" presId="urn:microsoft.com/office/officeart/2018/2/layout/IconCircleList"/>
    <dgm:cxn modelId="{B3077AC9-8EC1-4D75-B9C7-813742BE8FF1}" srcId="{5CC25504-67A7-4468-AFB5-35C0A92162E5}" destId="{65B25D9E-8DCC-444E-A765-55EDBC1FFF9B}" srcOrd="0" destOrd="0" parTransId="{ECDF59C0-366E-4767-B59E-B57E2E4BA659}" sibTransId="{B367EBE2-2831-4DA9-A421-22502BD7906E}"/>
    <dgm:cxn modelId="{8A2ED8D6-78DB-4167-9D09-5328421F4730}" type="presOf" srcId="{48FCC949-C06C-4FBA-8FEC-EC5C4100331F}" destId="{0266F181-E4F3-4FA5-8070-F2EA3EC12AD8}" srcOrd="0" destOrd="0" presId="urn:microsoft.com/office/officeart/2018/2/layout/IconCircleList"/>
    <dgm:cxn modelId="{D6D0AE47-54A7-497D-ABCF-15A46E04B702}" type="presParOf" srcId="{11DE95E8-89CE-4832-9FEA-640281E152AD}" destId="{B31938F8-AA42-42DA-86D4-8A100F8CB5E9}" srcOrd="0" destOrd="0" presId="urn:microsoft.com/office/officeart/2018/2/layout/IconCircleList"/>
    <dgm:cxn modelId="{9A7E3F24-4CED-4489-A682-4AC55F65BE42}" type="presParOf" srcId="{B31938F8-AA42-42DA-86D4-8A100F8CB5E9}" destId="{FB252634-2FF6-4F7A-B97E-94D8488EECF3}" srcOrd="0" destOrd="0" presId="urn:microsoft.com/office/officeart/2018/2/layout/IconCircleList"/>
    <dgm:cxn modelId="{F5949DD1-EFE5-4D1C-92DC-AA3B5D7C75B2}" type="presParOf" srcId="{FB252634-2FF6-4F7A-B97E-94D8488EECF3}" destId="{05B06A77-CCA2-45D9-9293-4D75AE00ED35}" srcOrd="0" destOrd="0" presId="urn:microsoft.com/office/officeart/2018/2/layout/IconCircleList"/>
    <dgm:cxn modelId="{81D82ACB-03C9-4664-A816-3F949265073A}" type="presParOf" srcId="{FB252634-2FF6-4F7A-B97E-94D8488EECF3}" destId="{D958431F-EB76-4796-BC35-B26BEBE4E5AB}" srcOrd="1" destOrd="0" presId="urn:microsoft.com/office/officeart/2018/2/layout/IconCircleList"/>
    <dgm:cxn modelId="{682F1EE9-513A-44B3-BA02-69D9E493AB0B}" type="presParOf" srcId="{FB252634-2FF6-4F7A-B97E-94D8488EECF3}" destId="{64BF0DA6-1BE4-4037-BDD7-556A66866E85}" srcOrd="2" destOrd="0" presId="urn:microsoft.com/office/officeart/2018/2/layout/IconCircleList"/>
    <dgm:cxn modelId="{BD0E41E4-0C92-46DA-9380-5E28C352B182}" type="presParOf" srcId="{FB252634-2FF6-4F7A-B97E-94D8488EECF3}" destId="{C698FC04-FA7B-4E23-B343-752F218CCB8E}" srcOrd="3" destOrd="0" presId="urn:microsoft.com/office/officeart/2018/2/layout/IconCircleList"/>
    <dgm:cxn modelId="{47826470-A0A1-48B3-B2A1-FFEAAFB3662F}" type="presParOf" srcId="{B31938F8-AA42-42DA-86D4-8A100F8CB5E9}" destId="{14BE8585-33D2-4EA9-8037-4DAB03192697}" srcOrd="1" destOrd="0" presId="urn:microsoft.com/office/officeart/2018/2/layout/IconCircleList"/>
    <dgm:cxn modelId="{7C7C4B78-CAE6-447D-89CC-920F2196E114}" type="presParOf" srcId="{B31938F8-AA42-42DA-86D4-8A100F8CB5E9}" destId="{46AA5BCB-88BA-47FE-A7F8-EED5BBC63E57}" srcOrd="2" destOrd="0" presId="urn:microsoft.com/office/officeart/2018/2/layout/IconCircleList"/>
    <dgm:cxn modelId="{9B05BDAD-CE97-4570-9A80-E32A43741E36}" type="presParOf" srcId="{46AA5BCB-88BA-47FE-A7F8-EED5BBC63E57}" destId="{DE4B79CD-E364-44F4-BE9E-CCF8D1C7A17D}" srcOrd="0" destOrd="0" presId="urn:microsoft.com/office/officeart/2018/2/layout/IconCircleList"/>
    <dgm:cxn modelId="{6E91FC81-519E-4CF5-86C6-A9000DE4B378}" type="presParOf" srcId="{46AA5BCB-88BA-47FE-A7F8-EED5BBC63E57}" destId="{CCF7E5C4-EE52-4417-B077-5230C9DABD5F}" srcOrd="1" destOrd="0" presId="urn:microsoft.com/office/officeart/2018/2/layout/IconCircleList"/>
    <dgm:cxn modelId="{AC9A612E-9F5B-425D-A3CC-9AE445FB56A3}" type="presParOf" srcId="{46AA5BCB-88BA-47FE-A7F8-EED5BBC63E57}" destId="{F08E307A-E17E-4607-8545-05DBE9606C14}" srcOrd="2" destOrd="0" presId="urn:microsoft.com/office/officeart/2018/2/layout/IconCircleList"/>
    <dgm:cxn modelId="{ED7D567E-4190-405D-9D36-330D79578999}" type="presParOf" srcId="{46AA5BCB-88BA-47FE-A7F8-EED5BBC63E57}" destId="{315A13FF-062F-42E4-9334-B82CE00F3AB3}" srcOrd="3" destOrd="0" presId="urn:microsoft.com/office/officeart/2018/2/layout/IconCircleList"/>
    <dgm:cxn modelId="{53EDD145-67A9-46A4-B7D2-015F4F0FD9CA}" type="presParOf" srcId="{B31938F8-AA42-42DA-86D4-8A100F8CB5E9}" destId="{0266F181-E4F3-4FA5-8070-F2EA3EC12AD8}" srcOrd="3" destOrd="0" presId="urn:microsoft.com/office/officeart/2018/2/layout/IconCircleList"/>
    <dgm:cxn modelId="{980B599D-E3CD-44B6-B314-61E3AF51D8BC}" type="presParOf" srcId="{B31938F8-AA42-42DA-86D4-8A100F8CB5E9}" destId="{B83327AB-2815-412C-A172-097E3D5FA9D6}" srcOrd="4" destOrd="0" presId="urn:microsoft.com/office/officeart/2018/2/layout/IconCircleList"/>
    <dgm:cxn modelId="{97F1B11C-E540-492E-8E63-9798DB15FC13}" type="presParOf" srcId="{B83327AB-2815-412C-A172-097E3D5FA9D6}" destId="{BADC8DE8-0B32-42F0-B88B-354FB70C36B0}" srcOrd="0" destOrd="0" presId="urn:microsoft.com/office/officeart/2018/2/layout/IconCircleList"/>
    <dgm:cxn modelId="{AF5D249B-9B97-42F6-B205-B099BB333DD6}" type="presParOf" srcId="{B83327AB-2815-412C-A172-097E3D5FA9D6}" destId="{E5575629-80AB-440E-B60F-B8F0CEA46678}" srcOrd="1" destOrd="0" presId="urn:microsoft.com/office/officeart/2018/2/layout/IconCircleList"/>
    <dgm:cxn modelId="{FE53427D-D75A-4502-9FE8-CB7179282E4C}" type="presParOf" srcId="{B83327AB-2815-412C-A172-097E3D5FA9D6}" destId="{EA7FD8D9-77C3-4AE1-BE27-905CDF97EB91}" srcOrd="2" destOrd="0" presId="urn:microsoft.com/office/officeart/2018/2/layout/IconCircleList"/>
    <dgm:cxn modelId="{49239DFD-8130-4E84-87E4-C2B3CD147924}" type="presParOf" srcId="{B83327AB-2815-412C-A172-097E3D5FA9D6}" destId="{3925A08A-7143-49CB-98A3-09F00DA48391}" srcOrd="3" destOrd="0" presId="urn:microsoft.com/office/officeart/2018/2/layout/IconCircleList"/>
    <dgm:cxn modelId="{B7F2A252-1620-41F7-B136-1F2D65BEEAA9}" type="presParOf" srcId="{B31938F8-AA42-42DA-86D4-8A100F8CB5E9}" destId="{7009D29C-C090-4D7B-8631-9B64DED771E7}" srcOrd="5" destOrd="0" presId="urn:microsoft.com/office/officeart/2018/2/layout/IconCircleList"/>
    <dgm:cxn modelId="{B4EE31BA-8E28-42D8-A230-E754205B3599}" type="presParOf" srcId="{B31938F8-AA42-42DA-86D4-8A100F8CB5E9}" destId="{5ED15542-CFB0-4F37-9D61-B43A9A285ADE}" srcOrd="6" destOrd="0" presId="urn:microsoft.com/office/officeart/2018/2/layout/IconCircleList"/>
    <dgm:cxn modelId="{FC9B64A2-1DDF-4EDE-9BDC-9B8B32888113}" type="presParOf" srcId="{5ED15542-CFB0-4F37-9D61-B43A9A285ADE}" destId="{E8C4DB55-DC52-4AD6-A321-F1314700F8BD}" srcOrd="0" destOrd="0" presId="urn:microsoft.com/office/officeart/2018/2/layout/IconCircleList"/>
    <dgm:cxn modelId="{3CED48C6-11BF-4486-9122-467C55E4C1CE}" type="presParOf" srcId="{5ED15542-CFB0-4F37-9D61-B43A9A285ADE}" destId="{80E28FE1-9A36-4165-A7E7-E20E616CF7AE}" srcOrd="1" destOrd="0" presId="urn:microsoft.com/office/officeart/2018/2/layout/IconCircleList"/>
    <dgm:cxn modelId="{BE3D04B7-5192-4D03-92D2-D10E569DE413}" type="presParOf" srcId="{5ED15542-CFB0-4F37-9D61-B43A9A285ADE}" destId="{9D463A17-BFE6-43AD-BE32-E709BD4E32D2}" srcOrd="2" destOrd="0" presId="urn:microsoft.com/office/officeart/2018/2/layout/IconCircleList"/>
    <dgm:cxn modelId="{3906589A-7780-4771-9686-35BBBDD3B66F}" type="presParOf" srcId="{5ED15542-CFB0-4F37-9D61-B43A9A285ADE}" destId="{6B5F0E83-1276-487F-9A07-9FB6D90C8F5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F08865-241A-4EB7-A1AF-4C50BF41E36A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07AC20D-DECE-4CB6-8E7D-F820E0B8886C}">
      <dgm:prSet/>
      <dgm:spPr/>
      <dgm:t>
        <a:bodyPr/>
        <a:lstStyle/>
        <a:p>
          <a:r>
            <a:rPr lang="en-US"/>
            <a:t>“Protect” information</a:t>
          </a:r>
        </a:p>
      </dgm:t>
    </dgm:pt>
    <dgm:pt modelId="{26DE46DB-B1CD-416E-90FD-1520C274756C}" type="parTrans" cxnId="{19BDFF43-2A6A-4EF5-988D-AB988E9C098C}">
      <dgm:prSet/>
      <dgm:spPr/>
      <dgm:t>
        <a:bodyPr/>
        <a:lstStyle/>
        <a:p>
          <a:endParaRPr lang="en-US"/>
        </a:p>
      </dgm:t>
    </dgm:pt>
    <dgm:pt modelId="{90171DD6-D96C-4BA9-9AA1-00A93D97CCE3}" type="sibTrans" cxnId="{19BDFF43-2A6A-4EF5-988D-AB988E9C098C}">
      <dgm:prSet/>
      <dgm:spPr/>
      <dgm:t>
        <a:bodyPr/>
        <a:lstStyle/>
        <a:p>
          <a:endParaRPr lang="en-US"/>
        </a:p>
      </dgm:t>
    </dgm:pt>
    <dgm:pt modelId="{2C7D3B56-ACFB-416C-A92B-85401D88791B}">
      <dgm:prSet/>
      <dgm:spPr/>
      <dgm:t>
        <a:bodyPr/>
        <a:lstStyle/>
        <a:p>
          <a:r>
            <a:rPr lang="en-US"/>
            <a:t>This is the goal (i.e., the (Anderson) security policy)</a:t>
          </a:r>
        </a:p>
      </dgm:t>
    </dgm:pt>
    <dgm:pt modelId="{75CD5D2F-BD63-4BD8-8713-3147022410C5}" type="parTrans" cxnId="{4865AB2B-6A6E-4CDA-9D2C-BEFBAE2349F0}">
      <dgm:prSet/>
      <dgm:spPr/>
      <dgm:t>
        <a:bodyPr/>
        <a:lstStyle/>
        <a:p>
          <a:endParaRPr lang="en-US"/>
        </a:p>
      </dgm:t>
    </dgm:pt>
    <dgm:pt modelId="{B241BEAB-FF1D-47DD-A591-632695CEA1F7}" type="sibTrans" cxnId="{4865AB2B-6A6E-4CDA-9D2C-BEFBAE2349F0}">
      <dgm:prSet/>
      <dgm:spPr/>
      <dgm:t>
        <a:bodyPr/>
        <a:lstStyle/>
        <a:p>
          <a:endParaRPr lang="en-US"/>
        </a:p>
      </dgm:t>
    </dgm:pt>
    <dgm:pt modelId="{F51AB10F-5377-442B-9C71-BCE3E5352730}">
      <dgm:prSet/>
      <dgm:spPr/>
      <dgm:t>
        <a:bodyPr/>
        <a:lstStyle/>
        <a:p>
          <a:r>
            <a:rPr lang="en-US"/>
            <a:t>Cryptography is </a:t>
          </a:r>
          <a:r>
            <a:rPr lang="en-US" b="1" i="1"/>
            <a:t>just one</a:t>
          </a:r>
          <a:r>
            <a:rPr lang="en-US"/>
            <a:t> approach (i.e., mechanism) to enforcement</a:t>
          </a:r>
        </a:p>
      </dgm:t>
    </dgm:pt>
    <dgm:pt modelId="{D1707D25-CFD0-49F4-B3CE-87C71ADD0BD7}" type="parTrans" cxnId="{CA987367-9696-44DA-86E3-AAE7F8A4AA63}">
      <dgm:prSet/>
      <dgm:spPr/>
      <dgm:t>
        <a:bodyPr/>
        <a:lstStyle/>
        <a:p>
          <a:endParaRPr lang="en-US"/>
        </a:p>
      </dgm:t>
    </dgm:pt>
    <dgm:pt modelId="{6AE813EE-F22B-4850-BC93-B697D6F84010}" type="sibTrans" cxnId="{CA987367-9696-44DA-86E3-AAE7F8A4AA63}">
      <dgm:prSet/>
      <dgm:spPr/>
      <dgm:t>
        <a:bodyPr/>
        <a:lstStyle/>
        <a:p>
          <a:endParaRPr lang="en-US"/>
        </a:p>
      </dgm:t>
    </dgm:pt>
    <dgm:pt modelId="{3E8B00D4-2F3E-419A-A60F-7FCAC46583D2}" type="pres">
      <dgm:prSet presAssocID="{D7F08865-241A-4EB7-A1AF-4C50BF41E36A}" presName="Name0" presStyleCnt="0">
        <dgm:presLayoutVars>
          <dgm:dir/>
          <dgm:animLvl val="lvl"/>
          <dgm:resizeHandles val="exact"/>
        </dgm:presLayoutVars>
      </dgm:prSet>
      <dgm:spPr/>
    </dgm:pt>
    <dgm:pt modelId="{71F5AD82-7AC6-4A7F-B521-3994CB98F38A}" type="pres">
      <dgm:prSet presAssocID="{F51AB10F-5377-442B-9C71-BCE3E5352730}" presName="boxAndChildren" presStyleCnt="0"/>
      <dgm:spPr/>
    </dgm:pt>
    <dgm:pt modelId="{F3134339-CFBE-4436-9697-A6B02A6B0E4B}" type="pres">
      <dgm:prSet presAssocID="{F51AB10F-5377-442B-9C71-BCE3E5352730}" presName="parentTextBox" presStyleLbl="node1" presStyleIdx="0" presStyleCnt="3"/>
      <dgm:spPr/>
    </dgm:pt>
    <dgm:pt modelId="{B267EE90-E605-4C9F-8846-6C5C4B08D146}" type="pres">
      <dgm:prSet presAssocID="{B241BEAB-FF1D-47DD-A591-632695CEA1F7}" presName="sp" presStyleCnt="0"/>
      <dgm:spPr/>
    </dgm:pt>
    <dgm:pt modelId="{A830395D-9AA2-4DF7-9D47-45D5322D2BEA}" type="pres">
      <dgm:prSet presAssocID="{2C7D3B56-ACFB-416C-A92B-85401D88791B}" presName="arrowAndChildren" presStyleCnt="0"/>
      <dgm:spPr/>
    </dgm:pt>
    <dgm:pt modelId="{DE2BF6F5-AFBD-4FE9-9511-B71090C5633F}" type="pres">
      <dgm:prSet presAssocID="{2C7D3B56-ACFB-416C-A92B-85401D88791B}" presName="parentTextArrow" presStyleLbl="node1" presStyleIdx="1" presStyleCnt="3"/>
      <dgm:spPr/>
    </dgm:pt>
    <dgm:pt modelId="{2C4139A5-6C9A-4AE4-B3C9-A014CC10FF50}" type="pres">
      <dgm:prSet presAssocID="{90171DD6-D96C-4BA9-9AA1-00A93D97CCE3}" presName="sp" presStyleCnt="0"/>
      <dgm:spPr/>
    </dgm:pt>
    <dgm:pt modelId="{84CD2A01-BAC6-434C-94A4-9DF4A5086DF2}" type="pres">
      <dgm:prSet presAssocID="{007AC20D-DECE-4CB6-8E7D-F820E0B8886C}" presName="arrowAndChildren" presStyleCnt="0"/>
      <dgm:spPr/>
    </dgm:pt>
    <dgm:pt modelId="{ECFD4627-79B0-4019-9941-9C3BF6512F14}" type="pres">
      <dgm:prSet presAssocID="{007AC20D-DECE-4CB6-8E7D-F820E0B8886C}" presName="parentTextArrow" presStyleLbl="node1" presStyleIdx="2" presStyleCnt="3"/>
      <dgm:spPr/>
    </dgm:pt>
  </dgm:ptLst>
  <dgm:cxnLst>
    <dgm:cxn modelId="{4865AB2B-6A6E-4CDA-9D2C-BEFBAE2349F0}" srcId="{D7F08865-241A-4EB7-A1AF-4C50BF41E36A}" destId="{2C7D3B56-ACFB-416C-A92B-85401D88791B}" srcOrd="1" destOrd="0" parTransId="{75CD5D2F-BD63-4BD8-8713-3147022410C5}" sibTransId="{B241BEAB-FF1D-47DD-A591-632695CEA1F7}"/>
    <dgm:cxn modelId="{A9F4213C-1235-49C1-A6D2-80320915CC4D}" type="presOf" srcId="{D7F08865-241A-4EB7-A1AF-4C50BF41E36A}" destId="{3E8B00D4-2F3E-419A-A60F-7FCAC46583D2}" srcOrd="0" destOrd="0" presId="urn:microsoft.com/office/officeart/2005/8/layout/process4"/>
    <dgm:cxn modelId="{A1AFD642-9EF0-420B-A77F-E2AD1117E3F5}" type="presOf" srcId="{2C7D3B56-ACFB-416C-A92B-85401D88791B}" destId="{DE2BF6F5-AFBD-4FE9-9511-B71090C5633F}" srcOrd="0" destOrd="0" presId="urn:microsoft.com/office/officeart/2005/8/layout/process4"/>
    <dgm:cxn modelId="{19BDFF43-2A6A-4EF5-988D-AB988E9C098C}" srcId="{D7F08865-241A-4EB7-A1AF-4C50BF41E36A}" destId="{007AC20D-DECE-4CB6-8E7D-F820E0B8886C}" srcOrd="0" destOrd="0" parTransId="{26DE46DB-B1CD-416E-90FD-1520C274756C}" sibTransId="{90171DD6-D96C-4BA9-9AA1-00A93D97CCE3}"/>
    <dgm:cxn modelId="{CA987367-9696-44DA-86E3-AAE7F8A4AA63}" srcId="{D7F08865-241A-4EB7-A1AF-4C50BF41E36A}" destId="{F51AB10F-5377-442B-9C71-BCE3E5352730}" srcOrd="2" destOrd="0" parTransId="{D1707D25-CFD0-49F4-B3CE-87C71ADD0BD7}" sibTransId="{6AE813EE-F22B-4850-BC93-B697D6F84010}"/>
    <dgm:cxn modelId="{338794AA-7FC8-4712-9772-7B7D4C15A85F}" type="presOf" srcId="{007AC20D-DECE-4CB6-8E7D-F820E0B8886C}" destId="{ECFD4627-79B0-4019-9941-9C3BF6512F14}" srcOrd="0" destOrd="0" presId="urn:microsoft.com/office/officeart/2005/8/layout/process4"/>
    <dgm:cxn modelId="{BAFC4CDE-9F4E-4C7C-923C-DFC543DFBEBE}" type="presOf" srcId="{F51AB10F-5377-442B-9C71-BCE3E5352730}" destId="{F3134339-CFBE-4436-9697-A6B02A6B0E4B}" srcOrd="0" destOrd="0" presId="urn:microsoft.com/office/officeart/2005/8/layout/process4"/>
    <dgm:cxn modelId="{D4A70636-9638-4048-A57B-7D8766D43214}" type="presParOf" srcId="{3E8B00D4-2F3E-419A-A60F-7FCAC46583D2}" destId="{71F5AD82-7AC6-4A7F-B521-3994CB98F38A}" srcOrd="0" destOrd="0" presId="urn:microsoft.com/office/officeart/2005/8/layout/process4"/>
    <dgm:cxn modelId="{226BFE72-D06B-4CF2-A182-F0B31FECD7AE}" type="presParOf" srcId="{71F5AD82-7AC6-4A7F-B521-3994CB98F38A}" destId="{F3134339-CFBE-4436-9697-A6B02A6B0E4B}" srcOrd="0" destOrd="0" presId="urn:microsoft.com/office/officeart/2005/8/layout/process4"/>
    <dgm:cxn modelId="{99FC0D00-C29E-4C69-A7DF-C040F8284E44}" type="presParOf" srcId="{3E8B00D4-2F3E-419A-A60F-7FCAC46583D2}" destId="{B267EE90-E605-4C9F-8846-6C5C4B08D146}" srcOrd="1" destOrd="0" presId="urn:microsoft.com/office/officeart/2005/8/layout/process4"/>
    <dgm:cxn modelId="{8CF2A85F-7893-4286-B140-B48DE2170D88}" type="presParOf" srcId="{3E8B00D4-2F3E-419A-A60F-7FCAC46583D2}" destId="{A830395D-9AA2-4DF7-9D47-45D5322D2BEA}" srcOrd="2" destOrd="0" presId="urn:microsoft.com/office/officeart/2005/8/layout/process4"/>
    <dgm:cxn modelId="{7D7BEA60-E960-4CCE-A00D-0C5CDA959CFB}" type="presParOf" srcId="{A830395D-9AA2-4DF7-9D47-45D5322D2BEA}" destId="{DE2BF6F5-AFBD-4FE9-9511-B71090C5633F}" srcOrd="0" destOrd="0" presId="urn:microsoft.com/office/officeart/2005/8/layout/process4"/>
    <dgm:cxn modelId="{B4352019-6CBE-4CA1-A886-D62A80E35748}" type="presParOf" srcId="{3E8B00D4-2F3E-419A-A60F-7FCAC46583D2}" destId="{2C4139A5-6C9A-4AE4-B3C9-A014CC10FF50}" srcOrd="3" destOrd="0" presId="urn:microsoft.com/office/officeart/2005/8/layout/process4"/>
    <dgm:cxn modelId="{3123B64F-23C6-47B1-B27B-513879CE8E9A}" type="presParOf" srcId="{3E8B00D4-2F3E-419A-A60F-7FCAC46583D2}" destId="{84CD2A01-BAC6-434C-94A4-9DF4A5086DF2}" srcOrd="4" destOrd="0" presId="urn:microsoft.com/office/officeart/2005/8/layout/process4"/>
    <dgm:cxn modelId="{C39BA1CF-EEA1-4240-B303-EABA763ABD3B}" type="presParOf" srcId="{84CD2A01-BAC6-434C-94A4-9DF4A5086DF2}" destId="{ECFD4627-79B0-4019-9941-9C3BF6512F1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229543-7083-4DB3-A129-C2A3EF87CCC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F222D4-7606-4B09-B775-D3801C757749}">
      <dgm:prSet/>
      <dgm:spPr/>
      <dgm:t>
        <a:bodyPr/>
        <a:lstStyle/>
        <a:p>
          <a:r>
            <a:rPr lang="en-US"/>
            <a:t>Confidentiality</a:t>
          </a:r>
        </a:p>
      </dgm:t>
    </dgm:pt>
    <dgm:pt modelId="{17C6A896-CB12-43B8-BA04-5CC50F000ACA}" type="parTrans" cxnId="{06D13B8F-8AD8-4950-AD95-3DC6A48BFB52}">
      <dgm:prSet/>
      <dgm:spPr/>
      <dgm:t>
        <a:bodyPr/>
        <a:lstStyle/>
        <a:p>
          <a:endParaRPr lang="en-US"/>
        </a:p>
      </dgm:t>
    </dgm:pt>
    <dgm:pt modelId="{53C0B91A-6A3B-4679-837D-4B26D2837E2D}" type="sibTrans" cxnId="{06D13B8F-8AD8-4950-AD95-3DC6A48BFB52}">
      <dgm:prSet/>
      <dgm:spPr/>
      <dgm:t>
        <a:bodyPr/>
        <a:lstStyle/>
        <a:p>
          <a:endParaRPr lang="en-US"/>
        </a:p>
      </dgm:t>
    </dgm:pt>
    <dgm:pt modelId="{C2D10506-7D3C-49B6-9D88-CE8493E04F9A}">
      <dgm:prSet/>
      <dgm:spPr/>
      <dgm:t>
        <a:bodyPr/>
        <a:lstStyle/>
        <a:p>
          <a:r>
            <a:rPr lang="en-US"/>
            <a:t>Data Integrity</a:t>
          </a:r>
        </a:p>
      </dgm:t>
    </dgm:pt>
    <dgm:pt modelId="{C96B5A62-C8B1-46E1-8D0D-AAAAC3EB12CC}" type="parTrans" cxnId="{0F3ED5AB-90B6-473A-BB63-CE54E28CE176}">
      <dgm:prSet/>
      <dgm:spPr/>
      <dgm:t>
        <a:bodyPr/>
        <a:lstStyle/>
        <a:p>
          <a:endParaRPr lang="en-US"/>
        </a:p>
      </dgm:t>
    </dgm:pt>
    <dgm:pt modelId="{6E2C437C-667E-483B-BC5B-9C7E13434380}" type="sibTrans" cxnId="{0F3ED5AB-90B6-473A-BB63-CE54E28CE176}">
      <dgm:prSet/>
      <dgm:spPr/>
      <dgm:t>
        <a:bodyPr/>
        <a:lstStyle/>
        <a:p>
          <a:endParaRPr lang="en-US"/>
        </a:p>
      </dgm:t>
    </dgm:pt>
    <dgm:pt modelId="{E09BE016-F74B-4B37-BA4E-AF8D99E3C74E}">
      <dgm:prSet/>
      <dgm:spPr/>
      <dgm:t>
        <a:bodyPr/>
        <a:lstStyle/>
        <a:p>
          <a:r>
            <a:rPr lang="en-US"/>
            <a:t>Authentication</a:t>
          </a:r>
        </a:p>
      </dgm:t>
    </dgm:pt>
    <dgm:pt modelId="{A1E7CC85-6FBC-4745-ADF8-45BA356ABB9B}" type="parTrans" cxnId="{C79BBF44-2FD3-4535-95E1-A942F4FC9229}">
      <dgm:prSet/>
      <dgm:spPr/>
      <dgm:t>
        <a:bodyPr/>
        <a:lstStyle/>
        <a:p>
          <a:endParaRPr lang="en-US"/>
        </a:p>
      </dgm:t>
    </dgm:pt>
    <dgm:pt modelId="{DA8F0303-2694-403E-931E-6CBA555FA506}" type="sibTrans" cxnId="{C79BBF44-2FD3-4535-95E1-A942F4FC9229}">
      <dgm:prSet/>
      <dgm:spPr/>
      <dgm:t>
        <a:bodyPr/>
        <a:lstStyle/>
        <a:p>
          <a:endParaRPr lang="en-US"/>
        </a:p>
      </dgm:t>
    </dgm:pt>
    <dgm:pt modelId="{2124A566-EF88-4F84-93FD-0467565E2A55}">
      <dgm:prSet/>
      <dgm:spPr/>
      <dgm:t>
        <a:bodyPr/>
        <a:lstStyle/>
        <a:p>
          <a:r>
            <a:rPr lang="en-US"/>
            <a:t>Entity Authentication</a:t>
          </a:r>
        </a:p>
      </dgm:t>
    </dgm:pt>
    <dgm:pt modelId="{ABA269FE-ED35-4641-BD3F-83DABCD79F86}" type="parTrans" cxnId="{FFFB5FBE-5888-4BC0-86AB-65669966AEE3}">
      <dgm:prSet/>
      <dgm:spPr/>
      <dgm:t>
        <a:bodyPr/>
        <a:lstStyle/>
        <a:p>
          <a:endParaRPr lang="en-US"/>
        </a:p>
      </dgm:t>
    </dgm:pt>
    <dgm:pt modelId="{913BBCF7-9EE2-4288-BA39-1ECAAC6080A0}" type="sibTrans" cxnId="{FFFB5FBE-5888-4BC0-86AB-65669966AEE3}">
      <dgm:prSet/>
      <dgm:spPr/>
      <dgm:t>
        <a:bodyPr/>
        <a:lstStyle/>
        <a:p>
          <a:endParaRPr lang="en-US"/>
        </a:p>
      </dgm:t>
    </dgm:pt>
    <dgm:pt modelId="{A9C446D5-83AE-4EB1-9F02-909519B870F2}">
      <dgm:prSet/>
      <dgm:spPr/>
      <dgm:t>
        <a:bodyPr/>
        <a:lstStyle/>
        <a:p>
          <a:r>
            <a:rPr lang="en-US"/>
            <a:t>Data Origin Authenticaiton</a:t>
          </a:r>
        </a:p>
      </dgm:t>
    </dgm:pt>
    <dgm:pt modelId="{F115F020-4575-4D9C-80C8-7A657F42D011}" type="parTrans" cxnId="{580E2C72-ECD8-4F83-AA2C-70FB1F8BF70C}">
      <dgm:prSet/>
      <dgm:spPr/>
      <dgm:t>
        <a:bodyPr/>
        <a:lstStyle/>
        <a:p>
          <a:endParaRPr lang="en-US"/>
        </a:p>
      </dgm:t>
    </dgm:pt>
    <dgm:pt modelId="{E16F0E1F-C727-4604-814D-54B9671CED77}" type="sibTrans" cxnId="{580E2C72-ECD8-4F83-AA2C-70FB1F8BF70C}">
      <dgm:prSet/>
      <dgm:spPr/>
      <dgm:t>
        <a:bodyPr/>
        <a:lstStyle/>
        <a:p>
          <a:endParaRPr lang="en-US"/>
        </a:p>
      </dgm:t>
    </dgm:pt>
    <dgm:pt modelId="{4AE9922C-FE87-48E1-A1F5-733EEB510565}">
      <dgm:prSet/>
      <dgm:spPr/>
      <dgm:t>
        <a:bodyPr/>
        <a:lstStyle/>
        <a:p>
          <a:r>
            <a:rPr lang="en-US"/>
            <a:t>Non-repudiation</a:t>
          </a:r>
        </a:p>
      </dgm:t>
    </dgm:pt>
    <dgm:pt modelId="{41E0349B-0585-4501-A6BD-958A2E97CDBD}" type="parTrans" cxnId="{AE803B50-5EE8-4CE0-AE6B-E360C162015B}">
      <dgm:prSet/>
      <dgm:spPr/>
      <dgm:t>
        <a:bodyPr/>
        <a:lstStyle/>
        <a:p>
          <a:endParaRPr lang="en-US"/>
        </a:p>
      </dgm:t>
    </dgm:pt>
    <dgm:pt modelId="{F844314C-3ACA-4721-83A2-65EA5BA72638}" type="sibTrans" cxnId="{AE803B50-5EE8-4CE0-AE6B-E360C162015B}">
      <dgm:prSet/>
      <dgm:spPr/>
      <dgm:t>
        <a:bodyPr/>
        <a:lstStyle/>
        <a:p>
          <a:endParaRPr lang="en-US"/>
        </a:p>
      </dgm:t>
    </dgm:pt>
    <dgm:pt modelId="{A23BC4B4-B9FB-41C1-A044-CB751DD02138}" type="pres">
      <dgm:prSet presAssocID="{AC229543-7083-4DB3-A129-C2A3EF87CC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D18BD2-4BE9-4F4E-888F-309190E203D3}" type="pres">
      <dgm:prSet presAssocID="{B4F222D4-7606-4B09-B775-D3801C757749}" presName="hierRoot1" presStyleCnt="0"/>
      <dgm:spPr/>
    </dgm:pt>
    <dgm:pt modelId="{8D32F09D-2743-46B7-9A4A-ADA647E55AA4}" type="pres">
      <dgm:prSet presAssocID="{B4F222D4-7606-4B09-B775-D3801C757749}" presName="composite" presStyleCnt="0"/>
      <dgm:spPr/>
    </dgm:pt>
    <dgm:pt modelId="{34F33184-8653-46DA-935A-2F39E6A68FBC}" type="pres">
      <dgm:prSet presAssocID="{B4F222D4-7606-4B09-B775-D3801C757749}" presName="background" presStyleLbl="node0" presStyleIdx="0" presStyleCnt="4"/>
      <dgm:spPr/>
    </dgm:pt>
    <dgm:pt modelId="{CDF1DAB4-E513-4ADC-B5AE-6A0E313871EC}" type="pres">
      <dgm:prSet presAssocID="{B4F222D4-7606-4B09-B775-D3801C757749}" presName="text" presStyleLbl="fgAcc0" presStyleIdx="0" presStyleCnt="4">
        <dgm:presLayoutVars>
          <dgm:chPref val="3"/>
        </dgm:presLayoutVars>
      </dgm:prSet>
      <dgm:spPr/>
    </dgm:pt>
    <dgm:pt modelId="{1F6CF04D-5A42-46D3-9826-40D300955D60}" type="pres">
      <dgm:prSet presAssocID="{B4F222D4-7606-4B09-B775-D3801C757749}" presName="hierChild2" presStyleCnt="0"/>
      <dgm:spPr/>
    </dgm:pt>
    <dgm:pt modelId="{22E6C8A3-226A-427E-B3B0-1933430AFC03}" type="pres">
      <dgm:prSet presAssocID="{C2D10506-7D3C-49B6-9D88-CE8493E04F9A}" presName="hierRoot1" presStyleCnt="0"/>
      <dgm:spPr/>
    </dgm:pt>
    <dgm:pt modelId="{427ADC66-C5E9-4422-ADF2-80E5B54F2C59}" type="pres">
      <dgm:prSet presAssocID="{C2D10506-7D3C-49B6-9D88-CE8493E04F9A}" presName="composite" presStyleCnt="0"/>
      <dgm:spPr/>
    </dgm:pt>
    <dgm:pt modelId="{410FD990-B132-4367-AFAE-3F588B464D27}" type="pres">
      <dgm:prSet presAssocID="{C2D10506-7D3C-49B6-9D88-CE8493E04F9A}" presName="background" presStyleLbl="node0" presStyleIdx="1" presStyleCnt="4"/>
      <dgm:spPr/>
    </dgm:pt>
    <dgm:pt modelId="{A60EDFE1-758C-400B-BAB4-574B6C3B2266}" type="pres">
      <dgm:prSet presAssocID="{C2D10506-7D3C-49B6-9D88-CE8493E04F9A}" presName="text" presStyleLbl="fgAcc0" presStyleIdx="1" presStyleCnt="4">
        <dgm:presLayoutVars>
          <dgm:chPref val="3"/>
        </dgm:presLayoutVars>
      </dgm:prSet>
      <dgm:spPr/>
    </dgm:pt>
    <dgm:pt modelId="{5A92681A-1253-4405-8656-AD0A54DFCD29}" type="pres">
      <dgm:prSet presAssocID="{C2D10506-7D3C-49B6-9D88-CE8493E04F9A}" presName="hierChild2" presStyleCnt="0"/>
      <dgm:spPr/>
    </dgm:pt>
    <dgm:pt modelId="{5638E8C4-142E-49B7-85C9-02FE207460E5}" type="pres">
      <dgm:prSet presAssocID="{E09BE016-F74B-4B37-BA4E-AF8D99E3C74E}" presName="hierRoot1" presStyleCnt="0"/>
      <dgm:spPr/>
    </dgm:pt>
    <dgm:pt modelId="{9D2960CA-F14A-4621-AA05-4ABB75563579}" type="pres">
      <dgm:prSet presAssocID="{E09BE016-F74B-4B37-BA4E-AF8D99E3C74E}" presName="composite" presStyleCnt="0"/>
      <dgm:spPr/>
    </dgm:pt>
    <dgm:pt modelId="{2B4DC1C4-7A3F-408D-B479-341052F54DFC}" type="pres">
      <dgm:prSet presAssocID="{E09BE016-F74B-4B37-BA4E-AF8D99E3C74E}" presName="background" presStyleLbl="node0" presStyleIdx="2" presStyleCnt="4"/>
      <dgm:spPr/>
    </dgm:pt>
    <dgm:pt modelId="{BB06431B-8B50-408E-9429-EA088D8023C5}" type="pres">
      <dgm:prSet presAssocID="{E09BE016-F74B-4B37-BA4E-AF8D99E3C74E}" presName="text" presStyleLbl="fgAcc0" presStyleIdx="2" presStyleCnt="4">
        <dgm:presLayoutVars>
          <dgm:chPref val="3"/>
        </dgm:presLayoutVars>
      </dgm:prSet>
      <dgm:spPr/>
    </dgm:pt>
    <dgm:pt modelId="{FE4DADE2-1FDA-43A6-B609-8B62DEF99958}" type="pres">
      <dgm:prSet presAssocID="{E09BE016-F74B-4B37-BA4E-AF8D99E3C74E}" presName="hierChild2" presStyleCnt="0"/>
      <dgm:spPr/>
    </dgm:pt>
    <dgm:pt modelId="{A74B1295-F3CB-4EB6-9AAD-01CCD7BD3DD2}" type="pres">
      <dgm:prSet presAssocID="{ABA269FE-ED35-4641-BD3F-83DABCD79F86}" presName="Name10" presStyleLbl="parChTrans1D2" presStyleIdx="0" presStyleCnt="2"/>
      <dgm:spPr/>
    </dgm:pt>
    <dgm:pt modelId="{390118F8-461E-4D32-8DAA-A028A6C6EDCA}" type="pres">
      <dgm:prSet presAssocID="{2124A566-EF88-4F84-93FD-0467565E2A55}" presName="hierRoot2" presStyleCnt="0"/>
      <dgm:spPr/>
    </dgm:pt>
    <dgm:pt modelId="{F26C969A-CD81-45D4-9B5B-B82E8E71DD5E}" type="pres">
      <dgm:prSet presAssocID="{2124A566-EF88-4F84-93FD-0467565E2A55}" presName="composite2" presStyleCnt="0"/>
      <dgm:spPr/>
    </dgm:pt>
    <dgm:pt modelId="{2F233032-451B-4B6B-B49F-4FFAE8D012BD}" type="pres">
      <dgm:prSet presAssocID="{2124A566-EF88-4F84-93FD-0467565E2A55}" presName="background2" presStyleLbl="node2" presStyleIdx="0" presStyleCnt="2"/>
      <dgm:spPr/>
    </dgm:pt>
    <dgm:pt modelId="{29E580A5-74E1-4F7C-B5FC-41C7E5C1459C}" type="pres">
      <dgm:prSet presAssocID="{2124A566-EF88-4F84-93FD-0467565E2A55}" presName="text2" presStyleLbl="fgAcc2" presStyleIdx="0" presStyleCnt="2">
        <dgm:presLayoutVars>
          <dgm:chPref val="3"/>
        </dgm:presLayoutVars>
      </dgm:prSet>
      <dgm:spPr/>
    </dgm:pt>
    <dgm:pt modelId="{6E874226-1CA5-498E-8A91-8F98513755F5}" type="pres">
      <dgm:prSet presAssocID="{2124A566-EF88-4F84-93FD-0467565E2A55}" presName="hierChild3" presStyleCnt="0"/>
      <dgm:spPr/>
    </dgm:pt>
    <dgm:pt modelId="{761F506A-94CE-4504-A829-05C3EA00C8D4}" type="pres">
      <dgm:prSet presAssocID="{F115F020-4575-4D9C-80C8-7A657F42D011}" presName="Name10" presStyleLbl="parChTrans1D2" presStyleIdx="1" presStyleCnt="2"/>
      <dgm:spPr/>
    </dgm:pt>
    <dgm:pt modelId="{5288E974-6F0D-4D75-AC4D-4C348CCED175}" type="pres">
      <dgm:prSet presAssocID="{A9C446D5-83AE-4EB1-9F02-909519B870F2}" presName="hierRoot2" presStyleCnt="0"/>
      <dgm:spPr/>
    </dgm:pt>
    <dgm:pt modelId="{E19B229B-AF97-489B-9F56-BD74D13C939C}" type="pres">
      <dgm:prSet presAssocID="{A9C446D5-83AE-4EB1-9F02-909519B870F2}" presName="composite2" presStyleCnt="0"/>
      <dgm:spPr/>
    </dgm:pt>
    <dgm:pt modelId="{3C9B5204-9988-442A-A38C-4EA3CF721409}" type="pres">
      <dgm:prSet presAssocID="{A9C446D5-83AE-4EB1-9F02-909519B870F2}" presName="background2" presStyleLbl="node2" presStyleIdx="1" presStyleCnt="2"/>
      <dgm:spPr/>
    </dgm:pt>
    <dgm:pt modelId="{31066E54-3C3A-40FD-8746-59BD4195A977}" type="pres">
      <dgm:prSet presAssocID="{A9C446D5-83AE-4EB1-9F02-909519B870F2}" presName="text2" presStyleLbl="fgAcc2" presStyleIdx="1" presStyleCnt="2">
        <dgm:presLayoutVars>
          <dgm:chPref val="3"/>
        </dgm:presLayoutVars>
      </dgm:prSet>
      <dgm:spPr/>
    </dgm:pt>
    <dgm:pt modelId="{0DA4F9AA-30F0-4EE9-8648-FD67E89884E6}" type="pres">
      <dgm:prSet presAssocID="{A9C446D5-83AE-4EB1-9F02-909519B870F2}" presName="hierChild3" presStyleCnt="0"/>
      <dgm:spPr/>
    </dgm:pt>
    <dgm:pt modelId="{439325C3-021A-4D59-B996-181B1E7CC7C1}" type="pres">
      <dgm:prSet presAssocID="{4AE9922C-FE87-48E1-A1F5-733EEB510565}" presName="hierRoot1" presStyleCnt="0"/>
      <dgm:spPr/>
    </dgm:pt>
    <dgm:pt modelId="{8517236A-CD3D-4154-B9C7-5FEB37C4AB9F}" type="pres">
      <dgm:prSet presAssocID="{4AE9922C-FE87-48E1-A1F5-733EEB510565}" presName="composite" presStyleCnt="0"/>
      <dgm:spPr/>
    </dgm:pt>
    <dgm:pt modelId="{C2D029B8-EF62-4BEE-ADBF-E9C8E0EDAF90}" type="pres">
      <dgm:prSet presAssocID="{4AE9922C-FE87-48E1-A1F5-733EEB510565}" presName="background" presStyleLbl="node0" presStyleIdx="3" presStyleCnt="4"/>
      <dgm:spPr/>
    </dgm:pt>
    <dgm:pt modelId="{CC9AE612-2843-4166-A112-6C22ED4FC1FD}" type="pres">
      <dgm:prSet presAssocID="{4AE9922C-FE87-48E1-A1F5-733EEB510565}" presName="text" presStyleLbl="fgAcc0" presStyleIdx="3" presStyleCnt="4">
        <dgm:presLayoutVars>
          <dgm:chPref val="3"/>
        </dgm:presLayoutVars>
      </dgm:prSet>
      <dgm:spPr/>
    </dgm:pt>
    <dgm:pt modelId="{892E3746-1EDA-4846-A567-17671833360D}" type="pres">
      <dgm:prSet presAssocID="{4AE9922C-FE87-48E1-A1F5-733EEB510565}" presName="hierChild2" presStyleCnt="0"/>
      <dgm:spPr/>
    </dgm:pt>
  </dgm:ptLst>
  <dgm:cxnLst>
    <dgm:cxn modelId="{60E09A04-77A6-42D6-8BCA-5D3B3004F590}" type="presOf" srcId="{2124A566-EF88-4F84-93FD-0467565E2A55}" destId="{29E580A5-74E1-4F7C-B5FC-41C7E5C1459C}" srcOrd="0" destOrd="0" presId="urn:microsoft.com/office/officeart/2005/8/layout/hierarchy1"/>
    <dgm:cxn modelId="{023F1C15-D2DA-4728-9808-F7634DB64A66}" type="presOf" srcId="{AC229543-7083-4DB3-A129-C2A3EF87CCCA}" destId="{A23BC4B4-B9FB-41C1-A044-CB751DD02138}" srcOrd="0" destOrd="0" presId="urn:microsoft.com/office/officeart/2005/8/layout/hierarchy1"/>
    <dgm:cxn modelId="{432CA922-3B22-49F7-A694-28027478554F}" type="presOf" srcId="{ABA269FE-ED35-4641-BD3F-83DABCD79F86}" destId="{A74B1295-F3CB-4EB6-9AAD-01CCD7BD3DD2}" srcOrd="0" destOrd="0" presId="urn:microsoft.com/office/officeart/2005/8/layout/hierarchy1"/>
    <dgm:cxn modelId="{A069EA27-81BF-4C34-ADFD-3FEBE2A328E0}" type="presOf" srcId="{4AE9922C-FE87-48E1-A1F5-733EEB510565}" destId="{CC9AE612-2843-4166-A112-6C22ED4FC1FD}" srcOrd="0" destOrd="0" presId="urn:microsoft.com/office/officeart/2005/8/layout/hierarchy1"/>
    <dgm:cxn modelId="{EEB5352B-B20C-4523-AC74-74459948ABAF}" type="presOf" srcId="{F115F020-4575-4D9C-80C8-7A657F42D011}" destId="{761F506A-94CE-4504-A829-05C3EA00C8D4}" srcOrd="0" destOrd="0" presId="urn:microsoft.com/office/officeart/2005/8/layout/hierarchy1"/>
    <dgm:cxn modelId="{53396543-0795-47D6-9020-31722551C92D}" type="presOf" srcId="{A9C446D5-83AE-4EB1-9F02-909519B870F2}" destId="{31066E54-3C3A-40FD-8746-59BD4195A977}" srcOrd="0" destOrd="0" presId="urn:microsoft.com/office/officeart/2005/8/layout/hierarchy1"/>
    <dgm:cxn modelId="{C79BBF44-2FD3-4535-95E1-A942F4FC9229}" srcId="{AC229543-7083-4DB3-A129-C2A3EF87CCCA}" destId="{E09BE016-F74B-4B37-BA4E-AF8D99E3C74E}" srcOrd="2" destOrd="0" parTransId="{A1E7CC85-6FBC-4745-ADF8-45BA356ABB9B}" sibTransId="{DA8F0303-2694-403E-931E-6CBA555FA506}"/>
    <dgm:cxn modelId="{76C0754F-BDB2-48A0-AFCA-31E0B87EA87F}" type="presOf" srcId="{C2D10506-7D3C-49B6-9D88-CE8493E04F9A}" destId="{A60EDFE1-758C-400B-BAB4-574B6C3B2266}" srcOrd="0" destOrd="0" presId="urn:microsoft.com/office/officeart/2005/8/layout/hierarchy1"/>
    <dgm:cxn modelId="{AE803B50-5EE8-4CE0-AE6B-E360C162015B}" srcId="{AC229543-7083-4DB3-A129-C2A3EF87CCCA}" destId="{4AE9922C-FE87-48E1-A1F5-733EEB510565}" srcOrd="3" destOrd="0" parTransId="{41E0349B-0585-4501-A6BD-958A2E97CDBD}" sibTransId="{F844314C-3ACA-4721-83A2-65EA5BA72638}"/>
    <dgm:cxn modelId="{580E2C72-ECD8-4F83-AA2C-70FB1F8BF70C}" srcId="{E09BE016-F74B-4B37-BA4E-AF8D99E3C74E}" destId="{A9C446D5-83AE-4EB1-9F02-909519B870F2}" srcOrd="1" destOrd="0" parTransId="{F115F020-4575-4D9C-80C8-7A657F42D011}" sibTransId="{E16F0E1F-C727-4604-814D-54B9671CED77}"/>
    <dgm:cxn modelId="{06D13B8F-8AD8-4950-AD95-3DC6A48BFB52}" srcId="{AC229543-7083-4DB3-A129-C2A3EF87CCCA}" destId="{B4F222D4-7606-4B09-B775-D3801C757749}" srcOrd="0" destOrd="0" parTransId="{17C6A896-CB12-43B8-BA04-5CC50F000ACA}" sibTransId="{53C0B91A-6A3B-4679-837D-4B26D2837E2D}"/>
    <dgm:cxn modelId="{89C00599-BBF0-448A-A433-A0258C5FE689}" type="presOf" srcId="{B4F222D4-7606-4B09-B775-D3801C757749}" destId="{CDF1DAB4-E513-4ADC-B5AE-6A0E313871EC}" srcOrd="0" destOrd="0" presId="urn:microsoft.com/office/officeart/2005/8/layout/hierarchy1"/>
    <dgm:cxn modelId="{0F3ED5AB-90B6-473A-BB63-CE54E28CE176}" srcId="{AC229543-7083-4DB3-A129-C2A3EF87CCCA}" destId="{C2D10506-7D3C-49B6-9D88-CE8493E04F9A}" srcOrd="1" destOrd="0" parTransId="{C96B5A62-C8B1-46E1-8D0D-AAAAC3EB12CC}" sibTransId="{6E2C437C-667E-483B-BC5B-9C7E13434380}"/>
    <dgm:cxn modelId="{FFFB5FBE-5888-4BC0-86AB-65669966AEE3}" srcId="{E09BE016-F74B-4B37-BA4E-AF8D99E3C74E}" destId="{2124A566-EF88-4F84-93FD-0467565E2A55}" srcOrd="0" destOrd="0" parTransId="{ABA269FE-ED35-4641-BD3F-83DABCD79F86}" sibTransId="{913BBCF7-9EE2-4288-BA39-1ECAAC6080A0}"/>
    <dgm:cxn modelId="{31CE83FA-CC0B-431A-8937-D0A622223986}" type="presOf" srcId="{E09BE016-F74B-4B37-BA4E-AF8D99E3C74E}" destId="{BB06431B-8B50-408E-9429-EA088D8023C5}" srcOrd="0" destOrd="0" presId="urn:microsoft.com/office/officeart/2005/8/layout/hierarchy1"/>
    <dgm:cxn modelId="{F60EB511-1109-47DB-9D78-82EB7EFF2EB1}" type="presParOf" srcId="{A23BC4B4-B9FB-41C1-A044-CB751DD02138}" destId="{A6D18BD2-4BE9-4F4E-888F-309190E203D3}" srcOrd="0" destOrd="0" presId="urn:microsoft.com/office/officeart/2005/8/layout/hierarchy1"/>
    <dgm:cxn modelId="{860F1818-4002-4F7D-AE61-A4BE01890149}" type="presParOf" srcId="{A6D18BD2-4BE9-4F4E-888F-309190E203D3}" destId="{8D32F09D-2743-46B7-9A4A-ADA647E55AA4}" srcOrd="0" destOrd="0" presId="urn:microsoft.com/office/officeart/2005/8/layout/hierarchy1"/>
    <dgm:cxn modelId="{4A2A358E-3B09-426C-8770-E005AECFB4FA}" type="presParOf" srcId="{8D32F09D-2743-46B7-9A4A-ADA647E55AA4}" destId="{34F33184-8653-46DA-935A-2F39E6A68FBC}" srcOrd="0" destOrd="0" presId="urn:microsoft.com/office/officeart/2005/8/layout/hierarchy1"/>
    <dgm:cxn modelId="{96B58909-11FD-4568-A400-4FD4B904E5BE}" type="presParOf" srcId="{8D32F09D-2743-46B7-9A4A-ADA647E55AA4}" destId="{CDF1DAB4-E513-4ADC-B5AE-6A0E313871EC}" srcOrd="1" destOrd="0" presId="urn:microsoft.com/office/officeart/2005/8/layout/hierarchy1"/>
    <dgm:cxn modelId="{6F4AC7D5-1752-4C7E-A6E7-475825598C8C}" type="presParOf" srcId="{A6D18BD2-4BE9-4F4E-888F-309190E203D3}" destId="{1F6CF04D-5A42-46D3-9826-40D300955D60}" srcOrd="1" destOrd="0" presId="urn:microsoft.com/office/officeart/2005/8/layout/hierarchy1"/>
    <dgm:cxn modelId="{63D27953-6091-48AD-B84B-EC3A70C73DA3}" type="presParOf" srcId="{A23BC4B4-B9FB-41C1-A044-CB751DD02138}" destId="{22E6C8A3-226A-427E-B3B0-1933430AFC03}" srcOrd="1" destOrd="0" presId="urn:microsoft.com/office/officeart/2005/8/layout/hierarchy1"/>
    <dgm:cxn modelId="{E8D9DCA2-7D4A-4ACE-9C82-99AB6D170D24}" type="presParOf" srcId="{22E6C8A3-226A-427E-B3B0-1933430AFC03}" destId="{427ADC66-C5E9-4422-ADF2-80E5B54F2C59}" srcOrd="0" destOrd="0" presId="urn:microsoft.com/office/officeart/2005/8/layout/hierarchy1"/>
    <dgm:cxn modelId="{ADD6E5AB-7975-4E5B-A2A2-137F0C41F8D0}" type="presParOf" srcId="{427ADC66-C5E9-4422-ADF2-80E5B54F2C59}" destId="{410FD990-B132-4367-AFAE-3F588B464D27}" srcOrd="0" destOrd="0" presId="urn:microsoft.com/office/officeart/2005/8/layout/hierarchy1"/>
    <dgm:cxn modelId="{6989FFB5-7FA7-4535-B3A7-2C500450F149}" type="presParOf" srcId="{427ADC66-C5E9-4422-ADF2-80E5B54F2C59}" destId="{A60EDFE1-758C-400B-BAB4-574B6C3B2266}" srcOrd="1" destOrd="0" presId="urn:microsoft.com/office/officeart/2005/8/layout/hierarchy1"/>
    <dgm:cxn modelId="{2F2B42A0-6B42-4FDE-A40A-C9F95216FB01}" type="presParOf" srcId="{22E6C8A3-226A-427E-B3B0-1933430AFC03}" destId="{5A92681A-1253-4405-8656-AD0A54DFCD29}" srcOrd="1" destOrd="0" presId="urn:microsoft.com/office/officeart/2005/8/layout/hierarchy1"/>
    <dgm:cxn modelId="{509F4BFD-32BA-4481-A3B0-9240CFBBC68A}" type="presParOf" srcId="{A23BC4B4-B9FB-41C1-A044-CB751DD02138}" destId="{5638E8C4-142E-49B7-85C9-02FE207460E5}" srcOrd="2" destOrd="0" presId="urn:microsoft.com/office/officeart/2005/8/layout/hierarchy1"/>
    <dgm:cxn modelId="{FA90EA5C-3681-4B5C-96D5-B0582CCAB12C}" type="presParOf" srcId="{5638E8C4-142E-49B7-85C9-02FE207460E5}" destId="{9D2960CA-F14A-4621-AA05-4ABB75563579}" srcOrd="0" destOrd="0" presId="urn:microsoft.com/office/officeart/2005/8/layout/hierarchy1"/>
    <dgm:cxn modelId="{CA2471FD-7600-40CE-8E33-2FCB884C68F9}" type="presParOf" srcId="{9D2960CA-F14A-4621-AA05-4ABB75563579}" destId="{2B4DC1C4-7A3F-408D-B479-341052F54DFC}" srcOrd="0" destOrd="0" presId="urn:microsoft.com/office/officeart/2005/8/layout/hierarchy1"/>
    <dgm:cxn modelId="{E7549CDB-639C-46C3-92B4-67C7CD71A17A}" type="presParOf" srcId="{9D2960CA-F14A-4621-AA05-4ABB75563579}" destId="{BB06431B-8B50-408E-9429-EA088D8023C5}" srcOrd="1" destOrd="0" presId="urn:microsoft.com/office/officeart/2005/8/layout/hierarchy1"/>
    <dgm:cxn modelId="{61CA1E2C-D31D-4FDE-AD79-DF70AAE81B74}" type="presParOf" srcId="{5638E8C4-142E-49B7-85C9-02FE207460E5}" destId="{FE4DADE2-1FDA-43A6-B609-8B62DEF99958}" srcOrd="1" destOrd="0" presId="urn:microsoft.com/office/officeart/2005/8/layout/hierarchy1"/>
    <dgm:cxn modelId="{DDE4F955-5331-4E90-B098-3E87CF3503C0}" type="presParOf" srcId="{FE4DADE2-1FDA-43A6-B609-8B62DEF99958}" destId="{A74B1295-F3CB-4EB6-9AAD-01CCD7BD3DD2}" srcOrd="0" destOrd="0" presId="urn:microsoft.com/office/officeart/2005/8/layout/hierarchy1"/>
    <dgm:cxn modelId="{82D563E3-84B8-4A9C-AD91-6501C0C0D5D2}" type="presParOf" srcId="{FE4DADE2-1FDA-43A6-B609-8B62DEF99958}" destId="{390118F8-461E-4D32-8DAA-A028A6C6EDCA}" srcOrd="1" destOrd="0" presId="urn:microsoft.com/office/officeart/2005/8/layout/hierarchy1"/>
    <dgm:cxn modelId="{E442486A-7908-4342-9BA5-5DF8701846F7}" type="presParOf" srcId="{390118F8-461E-4D32-8DAA-A028A6C6EDCA}" destId="{F26C969A-CD81-45D4-9B5B-B82E8E71DD5E}" srcOrd="0" destOrd="0" presId="urn:microsoft.com/office/officeart/2005/8/layout/hierarchy1"/>
    <dgm:cxn modelId="{80ABA4E4-BAA3-428E-9286-08F4B9FAC272}" type="presParOf" srcId="{F26C969A-CD81-45D4-9B5B-B82E8E71DD5E}" destId="{2F233032-451B-4B6B-B49F-4FFAE8D012BD}" srcOrd="0" destOrd="0" presId="urn:microsoft.com/office/officeart/2005/8/layout/hierarchy1"/>
    <dgm:cxn modelId="{E678A00D-98E9-454A-862F-A9230C810CEB}" type="presParOf" srcId="{F26C969A-CD81-45D4-9B5B-B82E8E71DD5E}" destId="{29E580A5-74E1-4F7C-B5FC-41C7E5C1459C}" srcOrd="1" destOrd="0" presId="urn:microsoft.com/office/officeart/2005/8/layout/hierarchy1"/>
    <dgm:cxn modelId="{CCE43ADB-72DD-4A53-B3E7-244DC0FEE863}" type="presParOf" srcId="{390118F8-461E-4D32-8DAA-A028A6C6EDCA}" destId="{6E874226-1CA5-498E-8A91-8F98513755F5}" srcOrd="1" destOrd="0" presId="urn:microsoft.com/office/officeart/2005/8/layout/hierarchy1"/>
    <dgm:cxn modelId="{5E7FCB8F-70EF-4E8B-B58E-6BF1C0AD3D0B}" type="presParOf" srcId="{FE4DADE2-1FDA-43A6-B609-8B62DEF99958}" destId="{761F506A-94CE-4504-A829-05C3EA00C8D4}" srcOrd="2" destOrd="0" presId="urn:microsoft.com/office/officeart/2005/8/layout/hierarchy1"/>
    <dgm:cxn modelId="{2349D502-5BB2-48CC-8303-3AD93768DC87}" type="presParOf" srcId="{FE4DADE2-1FDA-43A6-B609-8B62DEF99958}" destId="{5288E974-6F0D-4D75-AC4D-4C348CCED175}" srcOrd="3" destOrd="0" presId="urn:microsoft.com/office/officeart/2005/8/layout/hierarchy1"/>
    <dgm:cxn modelId="{734B4327-5476-451B-A323-DFABD2474A83}" type="presParOf" srcId="{5288E974-6F0D-4D75-AC4D-4C348CCED175}" destId="{E19B229B-AF97-489B-9F56-BD74D13C939C}" srcOrd="0" destOrd="0" presId="urn:microsoft.com/office/officeart/2005/8/layout/hierarchy1"/>
    <dgm:cxn modelId="{3A79652C-6497-480F-ADFE-BC89BA986C91}" type="presParOf" srcId="{E19B229B-AF97-489B-9F56-BD74D13C939C}" destId="{3C9B5204-9988-442A-A38C-4EA3CF721409}" srcOrd="0" destOrd="0" presId="urn:microsoft.com/office/officeart/2005/8/layout/hierarchy1"/>
    <dgm:cxn modelId="{DA1AA41C-F330-4EE3-B3BA-1681A81838B4}" type="presParOf" srcId="{E19B229B-AF97-489B-9F56-BD74D13C939C}" destId="{31066E54-3C3A-40FD-8746-59BD4195A977}" srcOrd="1" destOrd="0" presId="urn:microsoft.com/office/officeart/2005/8/layout/hierarchy1"/>
    <dgm:cxn modelId="{0D8C138E-C9D7-4BA6-BB78-7DDEDF1CF74E}" type="presParOf" srcId="{5288E974-6F0D-4D75-AC4D-4C348CCED175}" destId="{0DA4F9AA-30F0-4EE9-8648-FD67E89884E6}" srcOrd="1" destOrd="0" presId="urn:microsoft.com/office/officeart/2005/8/layout/hierarchy1"/>
    <dgm:cxn modelId="{F941872A-7536-4721-861F-03FB39F4FDE3}" type="presParOf" srcId="{A23BC4B4-B9FB-41C1-A044-CB751DD02138}" destId="{439325C3-021A-4D59-B996-181B1E7CC7C1}" srcOrd="3" destOrd="0" presId="urn:microsoft.com/office/officeart/2005/8/layout/hierarchy1"/>
    <dgm:cxn modelId="{592B2576-3BA7-407C-8566-4DA3D32FEA14}" type="presParOf" srcId="{439325C3-021A-4D59-B996-181B1E7CC7C1}" destId="{8517236A-CD3D-4154-B9C7-5FEB37C4AB9F}" srcOrd="0" destOrd="0" presId="urn:microsoft.com/office/officeart/2005/8/layout/hierarchy1"/>
    <dgm:cxn modelId="{72E4AB11-965C-4C1F-BFE6-FD1059CDD6AD}" type="presParOf" srcId="{8517236A-CD3D-4154-B9C7-5FEB37C4AB9F}" destId="{C2D029B8-EF62-4BEE-ADBF-E9C8E0EDAF90}" srcOrd="0" destOrd="0" presId="urn:microsoft.com/office/officeart/2005/8/layout/hierarchy1"/>
    <dgm:cxn modelId="{51801032-AC97-4A66-BB1B-E5C3EE6D9DA5}" type="presParOf" srcId="{8517236A-CD3D-4154-B9C7-5FEB37C4AB9F}" destId="{CC9AE612-2843-4166-A112-6C22ED4FC1FD}" srcOrd="1" destOrd="0" presId="urn:microsoft.com/office/officeart/2005/8/layout/hierarchy1"/>
    <dgm:cxn modelId="{37A44A38-1B1A-4BC4-B77E-4D1DB2CD1FA8}" type="presParOf" srcId="{439325C3-021A-4D59-B996-181B1E7CC7C1}" destId="{892E3746-1EDA-4846-A567-1767183336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3A9593-A458-4E06-9168-2D0D14804CC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3F3DAFF-6DBA-4BEC-A959-F96CB61849D8}">
      <dgm:prSet/>
      <dgm:spPr/>
      <dgm:t>
        <a:bodyPr/>
        <a:lstStyle/>
        <a:p>
          <a:r>
            <a:rPr lang="en-US"/>
            <a:t>Data at Rest</a:t>
          </a:r>
        </a:p>
      </dgm:t>
    </dgm:pt>
    <dgm:pt modelId="{B7AFC92E-BE20-4CB6-8271-C076411870BF}" type="parTrans" cxnId="{C841DE84-9F19-4CF4-8BC3-1128351B29FF}">
      <dgm:prSet/>
      <dgm:spPr/>
      <dgm:t>
        <a:bodyPr/>
        <a:lstStyle/>
        <a:p>
          <a:endParaRPr lang="en-US"/>
        </a:p>
      </dgm:t>
    </dgm:pt>
    <dgm:pt modelId="{D0DD3BCF-06F9-4105-8786-8FB238687149}" type="sibTrans" cxnId="{C841DE84-9F19-4CF4-8BC3-1128351B29FF}">
      <dgm:prSet/>
      <dgm:spPr/>
      <dgm:t>
        <a:bodyPr/>
        <a:lstStyle/>
        <a:p>
          <a:endParaRPr lang="en-US"/>
        </a:p>
      </dgm:t>
    </dgm:pt>
    <dgm:pt modelId="{9DDA34F1-1FF9-44AB-B16E-34B55009850C}">
      <dgm:prSet/>
      <dgm:spPr/>
      <dgm:t>
        <a:bodyPr/>
        <a:lstStyle/>
        <a:p>
          <a:r>
            <a:rPr lang="en-US" dirty="0"/>
            <a:t>Data in Motion</a:t>
          </a:r>
        </a:p>
      </dgm:t>
    </dgm:pt>
    <dgm:pt modelId="{1E6C6620-A43A-416E-BA0E-ACD2AD27AA96}" type="parTrans" cxnId="{D624467E-0E85-4FF6-97BB-229773A25540}">
      <dgm:prSet/>
      <dgm:spPr/>
      <dgm:t>
        <a:bodyPr/>
        <a:lstStyle/>
        <a:p>
          <a:endParaRPr lang="en-US"/>
        </a:p>
      </dgm:t>
    </dgm:pt>
    <dgm:pt modelId="{356A004B-26EC-4710-8A8C-DF5D377B5125}" type="sibTrans" cxnId="{D624467E-0E85-4FF6-97BB-229773A25540}">
      <dgm:prSet/>
      <dgm:spPr/>
      <dgm:t>
        <a:bodyPr/>
        <a:lstStyle/>
        <a:p>
          <a:endParaRPr lang="en-US"/>
        </a:p>
      </dgm:t>
    </dgm:pt>
    <dgm:pt modelId="{99AB3813-140C-417C-AC86-0384BFA968A7}">
      <dgm:prSet/>
      <dgm:spPr/>
      <dgm:t>
        <a:bodyPr/>
        <a:lstStyle/>
        <a:p>
          <a:r>
            <a:rPr lang="en-US"/>
            <a:t>Data in Use</a:t>
          </a:r>
        </a:p>
      </dgm:t>
    </dgm:pt>
    <dgm:pt modelId="{7906A5A0-651C-470E-B0D7-526750B2D210}" type="parTrans" cxnId="{24CF75E0-2F89-48B6-B6F2-147564061F4B}">
      <dgm:prSet/>
      <dgm:spPr/>
      <dgm:t>
        <a:bodyPr/>
        <a:lstStyle/>
        <a:p>
          <a:endParaRPr lang="en-US"/>
        </a:p>
      </dgm:t>
    </dgm:pt>
    <dgm:pt modelId="{70BA9CB0-E723-430A-AA39-9AEB260B3952}" type="sibTrans" cxnId="{24CF75E0-2F89-48B6-B6F2-147564061F4B}">
      <dgm:prSet/>
      <dgm:spPr/>
      <dgm:t>
        <a:bodyPr/>
        <a:lstStyle/>
        <a:p>
          <a:endParaRPr lang="en-US"/>
        </a:p>
      </dgm:t>
    </dgm:pt>
    <dgm:pt modelId="{285859E7-622E-4577-9166-9AB46A502CD2}" type="pres">
      <dgm:prSet presAssocID="{053A9593-A458-4E06-9168-2D0D14804CC9}" presName="diagram" presStyleCnt="0">
        <dgm:presLayoutVars>
          <dgm:dir/>
          <dgm:resizeHandles val="exact"/>
        </dgm:presLayoutVars>
      </dgm:prSet>
      <dgm:spPr/>
    </dgm:pt>
    <dgm:pt modelId="{EE16A700-EAAC-4F5D-9198-26FEC3C5A26B}" type="pres">
      <dgm:prSet presAssocID="{13F3DAFF-6DBA-4BEC-A959-F96CB61849D8}" presName="node" presStyleLbl="node1" presStyleIdx="0" presStyleCnt="3">
        <dgm:presLayoutVars>
          <dgm:bulletEnabled val="1"/>
        </dgm:presLayoutVars>
      </dgm:prSet>
      <dgm:spPr/>
    </dgm:pt>
    <dgm:pt modelId="{E280B243-116A-471B-A7EE-55B1A56495EC}" type="pres">
      <dgm:prSet presAssocID="{D0DD3BCF-06F9-4105-8786-8FB238687149}" presName="sibTrans" presStyleCnt="0"/>
      <dgm:spPr/>
    </dgm:pt>
    <dgm:pt modelId="{546C23BA-2133-4A01-AFA1-207FE0EC43F2}" type="pres">
      <dgm:prSet presAssocID="{9DDA34F1-1FF9-44AB-B16E-34B55009850C}" presName="node" presStyleLbl="node1" presStyleIdx="1" presStyleCnt="3">
        <dgm:presLayoutVars>
          <dgm:bulletEnabled val="1"/>
        </dgm:presLayoutVars>
      </dgm:prSet>
      <dgm:spPr/>
    </dgm:pt>
    <dgm:pt modelId="{FE4A57F6-D039-406F-A84A-96153DA5608C}" type="pres">
      <dgm:prSet presAssocID="{356A004B-26EC-4710-8A8C-DF5D377B5125}" presName="sibTrans" presStyleCnt="0"/>
      <dgm:spPr/>
    </dgm:pt>
    <dgm:pt modelId="{41BF2BB4-FD91-48D5-9E09-A2E1F2F7EB01}" type="pres">
      <dgm:prSet presAssocID="{99AB3813-140C-417C-AC86-0384BFA968A7}" presName="node" presStyleLbl="node1" presStyleIdx="2" presStyleCnt="3">
        <dgm:presLayoutVars>
          <dgm:bulletEnabled val="1"/>
        </dgm:presLayoutVars>
      </dgm:prSet>
      <dgm:spPr/>
    </dgm:pt>
  </dgm:ptLst>
  <dgm:cxnLst>
    <dgm:cxn modelId="{DDE2A55B-4F48-4A5A-9FC2-D114D689658E}" type="presOf" srcId="{13F3DAFF-6DBA-4BEC-A959-F96CB61849D8}" destId="{EE16A700-EAAC-4F5D-9198-26FEC3C5A26B}" srcOrd="0" destOrd="0" presId="urn:microsoft.com/office/officeart/2005/8/layout/default"/>
    <dgm:cxn modelId="{0011126A-51CC-46D9-977D-EE75B3AB15B9}" type="presOf" srcId="{053A9593-A458-4E06-9168-2D0D14804CC9}" destId="{285859E7-622E-4577-9166-9AB46A502CD2}" srcOrd="0" destOrd="0" presId="urn:microsoft.com/office/officeart/2005/8/layout/default"/>
    <dgm:cxn modelId="{B11A7F7B-5DE9-4D89-ABF3-42852319CA41}" type="presOf" srcId="{9DDA34F1-1FF9-44AB-B16E-34B55009850C}" destId="{546C23BA-2133-4A01-AFA1-207FE0EC43F2}" srcOrd="0" destOrd="0" presId="urn:microsoft.com/office/officeart/2005/8/layout/default"/>
    <dgm:cxn modelId="{D624467E-0E85-4FF6-97BB-229773A25540}" srcId="{053A9593-A458-4E06-9168-2D0D14804CC9}" destId="{9DDA34F1-1FF9-44AB-B16E-34B55009850C}" srcOrd="1" destOrd="0" parTransId="{1E6C6620-A43A-416E-BA0E-ACD2AD27AA96}" sibTransId="{356A004B-26EC-4710-8A8C-DF5D377B5125}"/>
    <dgm:cxn modelId="{C841DE84-9F19-4CF4-8BC3-1128351B29FF}" srcId="{053A9593-A458-4E06-9168-2D0D14804CC9}" destId="{13F3DAFF-6DBA-4BEC-A959-F96CB61849D8}" srcOrd="0" destOrd="0" parTransId="{B7AFC92E-BE20-4CB6-8271-C076411870BF}" sibTransId="{D0DD3BCF-06F9-4105-8786-8FB238687149}"/>
    <dgm:cxn modelId="{C32365AB-2694-4CA5-8136-AC4A50763371}" type="presOf" srcId="{99AB3813-140C-417C-AC86-0384BFA968A7}" destId="{41BF2BB4-FD91-48D5-9E09-A2E1F2F7EB01}" srcOrd="0" destOrd="0" presId="urn:microsoft.com/office/officeart/2005/8/layout/default"/>
    <dgm:cxn modelId="{24CF75E0-2F89-48B6-B6F2-147564061F4B}" srcId="{053A9593-A458-4E06-9168-2D0D14804CC9}" destId="{99AB3813-140C-417C-AC86-0384BFA968A7}" srcOrd="2" destOrd="0" parTransId="{7906A5A0-651C-470E-B0D7-526750B2D210}" sibTransId="{70BA9CB0-E723-430A-AA39-9AEB260B3952}"/>
    <dgm:cxn modelId="{7CBAFE05-E631-4402-B24F-FD7E975C85E2}" type="presParOf" srcId="{285859E7-622E-4577-9166-9AB46A502CD2}" destId="{EE16A700-EAAC-4F5D-9198-26FEC3C5A26B}" srcOrd="0" destOrd="0" presId="urn:microsoft.com/office/officeart/2005/8/layout/default"/>
    <dgm:cxn modelId="{DE3C79D8-4E44-45E0-8519-2CA2387506EF}" type="presParOf" srcId="{285859E7-622E-4577-9166-9AB46A502CD2}" destId="{E280B243-116A-471B-A7EE-55B1A56495EC}" srcOrd="1" destOrd="0" presId="urn:microsoft.com/office/officeart/2005/8/layout/default"/>
    <dgm:cxn modelId="{5FE2F75C-AAB6-4226-83FA-B5D270903210}" type="presParOf" srcId="{285859E7-622E-4577-9166-9AB46A502CD2}" destId="{546C23BA-2133-4A01-AFA1-207FE0EC43F2}" srcOrd="2" destOrd="0" presId="urn:microsoft.com/office/officeart/2005/8/layout/default"/>
    <dgm:cxn modelId="{6A81C7B0-1CF9-476F-A71A-EFC07ECC7DF3}" type="presParOf" srcId="{285859E7-622E-4577-9166-9AB46A502CD2}" destId="{FE4A57F6-D039-406F-A84A-96153DA5608C}" srcOrd="3" destOrd="0" presId="urn:microsoft.com/office/officeart/2005/8/layout/default"/>
    <dgm:cxn modelId="{9684EA01-7122-4214-B1FC-E350F929E445}" type="presParOf" srcId="{285859E7-622E-4577-9166-9AB46A502CD2}" destId="{41BF2BB4-FD91-48D5-9E09-A2E1F2F7EB0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6053BC-E886-421C-BD28-E49B80C80714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03B039-E44F-4BFA-98B5-A5DCA411407E}">
      <dgm:prSet/>
      <dgm:spPr/>
      <dgm:t>
        <a:bodyPr/>
        <a:lstStyle/>
        <a:p>
          <a:r>
            <a:rPr lang="en-US"/>
            <a:t>Authenticate</a:t>
          </a:r>
        </a:p>
      </dgm:t>
    </dgm:pt>
    <dgm:pt modelId="{C06D2CEE-610F-4E16-9014-C7C1713247EF}" type="parTrans" cxnId="{78C592D4-5E1E-4AD6-914B-7E1C4184AC80}">
      <dgm:prSet/>
      <dgm:spPr/>
      <dgm:t>
        <a:bodyPr/>
        <a:lstStyle/>
        <a:p>
          <a:endParaRPr lang="en-US"/>
        </a:p>
      </dgm:t>
    </dgm:pt>
    <dgm:pt modelId="{07F058FC-29A7-43DB-938D-AE6E8009F57F}" type="sibTrans" cxnId="{78C592D4-5E1E-4AD6-914B-7E1C4184AC80}">
      <dgm:prSet/>
      <dgm:spPr/>
      <dgm:t>
        <a:bodyPr/>
        <a:lstStyle/>
        <a:p>
          <a:endParaRPr lang="en-US"/>
        </a:p>
      </dgm:t>
    </dgm:pt>
    <dgm:pt modelId="{9AC282B6-8A81-4BED-95BB-4A3CA3DF3C1B}">
      <dgm:prSet/>
      <dgm:spPr/>
      <dgm:t>
        <a:bodyPr/>
        <a:lstStyle/>
        <a:p>
          <a:r>
            <a:rPr lang="en-US"/>
            <a:t>Authenticate Entities</a:t>
          </a:r>
        </a:p>
      </dgm:t>
    </dgm:pt>
    <dgm:pt modelId="{380E92CB-6712-4907-9A30-E41256ADD090}" type="parTrans" cxnId="{4B972F8D-98EB-497A-A24E-5BACC930E491}">
      <dgm:prSet/>
      <dgm:spPr/>
      <dgm:t>
        <a:bodyPr/>
        <a:lstStyle/>
        <a:p>
          <a:endParaRPr lang="en-US"/>
        </a:p>
      </dgm:t>
    </dgm:pt>
    <dgm:pt modelId="{B51565A5-1774-447A-B185-895283403D78}" type="sibTrans" cxnId="{4B972F8D-98EB-497A-A24E-5BACC930E491}">
      <dgm:prSet/>
      <dgm:spPr/>
      <dgm:t>
        <a:bodyPr/>
        <a:lstStyle/>
        <a:p>
          <a:endParaRPr lang="en-US"/>
        </a:p>
      </dgm:t>
    </dgm:pt>
    <dgm:pt modelId="{10623383-B9C5-4142-9E50-7816B8809BA5}">
      <dgm:prSet/>
      <dgm:spPr/>
      <dgm:t>
        <a:bodyPr/>
        <a:lstStyle/>
        <a:p>
          <a:r>
            <a:rPr lang="en-US"/>
            <a:t>Identify</a:t>
          </a:r>
        </a:p>
      </dgm:t>
    </dgm:pt>
    <dgm:pt modelId="{D034F86A-E53B-44B3-A9C1-18B91614239B}" type="parTrans" cxnId="{D4906EBB-2677-42C4-BD00-78CFD01F2DF3}">
      <dgm:prSet/>
      <dgm:spPr/>
      <dgm:t>
        <a:bodyPr/>
        <a:lstStyle/>
        <a:p>
          <a:endParaRPr lang="en-US"/>
        </a:p>
      </dgm:t>
    </dgm:pt>
    <dgm:pt modelId="{681A983C-D666-409B-829E-B4FFC4AD1B88}" type="sibTrans" cxnId="{D4906EBB-2677-42C4-BD00-78CFD01F2DF3}">
      <dgm:prSet/>
      <dgm:spPr/>
      <dgm:t>
        <a:bodyPr/>
        <a:lstStyle/>
        <a:p>
          <a:endParaRPr lang="en-US"/>
        </a:p>
      </dgm:t>
    </dgm:pt>
    <dgm:pt modelId="{3DF5A57F-4071-4FD4-8B58-FBD73A1D8336}">
      <dgm:prSet/>
      <dgm:spPr/>
      <dgm:t>
        <a:bodyPr/>
        <a:lstStyle/>
        <a:p>
          <a:r>
            <a:rPr lang="en-US"/>
            <a:t>Identify the current communication session</a:t>
          </a:r>
        </a:p>
      </dgm:t>
    </dgm:pt>
    <dgm:pt modelId="{0C4810FD-F59D-4B05-8D80-CDA6C866CB40}" type="parTrans" cxnId="{BAE7218D-AE1F-472E-AC48-4E3EE4F42F71}">
      <dgm:prSet/>
      <dgm:spPr/>
      <dgm:t>
        <a:bodyPr/>
        <a:lstStyle/>
        <a:p>
          <a:endParaRPr lang="en-US"/>
        </a:p>
      </dgm:t>
    </dgm:pt>
    <dgm:pt modelId="{F050204D-33F3-435B-8EF5-5ACCB050A8BC}" type="sibTrans" cxnId="{BAE7218D-AE1F-472E-AC48-4E3EE4F42F71}">
      <dgm:prSet/>
      <dgm:spPr/>
      <dgm:t>
        <a:bodyPr/>
        <a:lstStyle/>
        <a:p>
          <a:endParaRPr lang="en-US"/>
        </a:p>
      </dgm:t>
    </dgm:pt>
    <dgm:pt modelId="{26680F7A-46E4-48D1-A3B0-27A4E2A1E987}">
      <dgm:prSet/>
      <dgm:spPr/>
      <dgm:t>
        <a:bodyPr/>
        <a:lstStyle/>
        <a:p>
          <a:r>
            <a:rPr lang="en-US"/>
            <a:t>Obtain</a:t>
          </a:r>
        </a:p>
      </dgm:t>
    </dgm:pt>
    <dgm:pt modelId="{93495871-6F47-4FFB-ADBC-AC30C905AB5F}" type="parTrans" cxnId="{9847AD1F-3000-4A3F-ADE6-48BD620280AA}">
      <dgm:prSet/>
      <dgm:spPr/>
      <dgm:t>
        <a:bodyPr/>
        <a:lstStyle/>
        <a:p>
          <a:endParaRPr lang="en-US"/>
        </a:p>
      </dgm:t>
    </dgm:pt>
    <dgm:pt modelId="{A638696E-CDCB-4370-9B11-2E6B96C581BE}" type="sibTrans" cxnId="{9847AD1F-3000-4A3F-ADE6-48BD620280AA}">
      <dgm:prSet/>
      <dgm:spPr/>
      <dgm:t>
        <a:bodyPr/>
        <a:lstStyle/>
        <a:p>
          <a:endParaRPr lang="en-US"/>
        </a:p>
      </dgm:t>
    </dgm:pt>
    <dgm:pt modelId="{53229A32-25C5-468E-931D-9BB299F091AF}">
      <dgm:prSet/>
      <dgm:spPr/>
      <dgm:t>
        <a:bodyPr/>
        <a:lstStyle/>
        <a:p>
          <a:r>
            <a:rPr lang="en-US"/>
            <a:t>Obtain session-specific security parameters, including keys</a:t>
          </a:r>
        </a:p>
      </dgm:t>
    </dgm:pt>
    <dgm:pt modelId="{11A6EFBD-A281-40DA-B2C4-051FA8A281DA}" type="parTrans" cxnId="{5F7E24F4-622F-4FDB-B390-FC53C5FD65DD}">
      <dgm:prSet/>
      <dgm:spPr/>
      <dgm:t>
        <a:bodyPr/>
        <a:lstStyle/>
        <a:p>
          <a:endParaRPr lang="en-US"/>
        </a:p>
      </dgm:t>
    </dgm:pt>
    <dgm:pt modelId="{BB541298-8E89-4D32-ACD2-651087594AE0}" type="sibTrans" cxnId="{5F7E24F4-622F-4FDB-B390-FC53C5FD65DD}">
      <dgm:prSet/>
      <dgm:spPr/>
      <dgm:t>
        <a:bodyPr/>
        <a:lstStyle/>
        <a:p>
          <a:endParaRPr lang="en-US"/>
        </a:p>
      </dgm:t>
    </dgm:pt>
    <dgm:pt modelId="{56E2F574-8995-4DF0-A80D-CAFE39566FB8}">
      <dgm:prSet/>
      <dgm:spPr/>
      <dgm:t>
        <a:bodyPr/>
        <a:lstStyle/>
        <a:p>
          <a:r>
            <a:rPr lang="en-US"/>
            <a:t>Validate</a:t>
          </a:r>
        </a:p>
      </dgm:t>
    </dgm:pt>
    <dgm:pt modelId="{5E45B162-1613-4FA7-B00A-82025A35EA3D}" type="parTrans" cxnId="{D1901092-29F3-4E56-ADD1-5E1E9F43A39A}">
      <dgm:prSet/>
      <dgm:spPr/>
      <dgm:t>
        <a:bodyPr/>
        <a:lstStyle/>
        <a:p>
          <a:endParaRPr lang="en-US"/>
        </a:p>
      </dgm:t>
    </dgm:pt>
    <dgm:pt modelId="{46D676D1-CE2B-41A3-8348-C34572C3E29C}" type="sibTrans" cxnId="{D1901092-29F3-4E56-ADD1-5E1E9F43A39A}">
      <dgm:prSet/>
      <dgm:spPr/>
      <dgm:t>
        <a:bodyPr/>
        <a:lstStyle/>
        <a:p>
          <a:endParaRPr lang="en-US"/>
        </a:p>
      </dgm:t>
    </dgm:pt>
    <dgm:pt modelId="{B419874C-E433-4DFE-AD61-EB495F3E6159}">
      <dgm:prSet/>
      <dgm:spPr/>
      <dgm:t>
        <a:bodyPr/>
        <a:lstStyle/>
        <a:p>
          <a:r>
            <a:rPr lang="en-US"/>
            <a:t>Validate that session setup has freshness and integrity</a:t>
          </a:r>
        </a:p>
      </dgm:t>
    </dgm:pt>
    <dgm:pt modelId="{FDDA2E7E-C69F-4C95-B8B8-F1D241FF1665}" type="parTrans" cxnId="{10D5322D-7E9C-4029-BFCE-5EEDAEDF5CBC}">
      <dgm:prSet/>
      <dgm:spPr/>
      <dgm:t>
        <a:bodyPr/>
        <a:lstStyle/>
        <a:p>
          <a:endParaRPr lang="en-US"/>
        </a:p>
      </dgm:t>
    </dgm:pt>
    <dgm:pt modelId="{2963B80E-4211-4634-8EBF-B132302C4D46}" type="sibTrans" cxnId="{10D5322D-7E9C-4029-BFCE-5EEDAEDF5CBC}">
      <dgm:prSet/>
      <dgm:spPr/>
      <dgm:t>
        <a:bodyPr/>
        <a:lstStyle/>
        <a:p>
          <a:endParaRPr lang="en-US"/>
        </a:p>
      </dgm:t>
    </dgm:pt>
    <dgm:pt modelId="{1A82B1C0-A2E2-47A3-A632-7AA933BDA6A6}">
      <dgm:prSet/>
      <dgm:spPr/>
      <dgm:t>
        <a:bodyPr/>
        <a:lstStyle/>
        <a:p>
          <a:r>
            <a:rPr lang="en-US" dirty="0"/>
            <a:t>Tx/Rx</a:t>
          </a:r>
        </a:p>
      </dgm:t>
    </dgm:pt>
    <dgm:pt modelId="{E947752F-99F8-4296-A8B5-35AE53ADEADE}" type="parTrans" cxnId="{167C09EC-2A8A-4B2C-BBA8-FDFFEE0CB03D}">
      <dgm:prSet/>
      <dgm:spPr/>
      <dgm:t>
        <a:bodyPr/>
        <a:lstStyle/>
        <a:p>
          <a:endParaRPr lang="en-US"/>
        </a:p>
      </dgm:t>
    </dgm:pt>
    <dgm:pt modelId="{391917F1-75F9-492E-882D-07FE008141E9}" type="sibTrans" cxnId="{167C09EC-2A8A-4B2C-BBA8-FDFFEE0CB03D}">
      <dgm:prSet/>
      <dgm:spPr/>
      <dgm:t>
        <a:bodyPr/>
        <a:lstStyle/>
        <a:p>
          <a:endParaRPr lang="en-US"/>
        </a:p>
      </dgm:t>
    </dgm:pt>
    <dgm:pt modelId="{F34042AA-FC73-4DCA-B1B5-1439AE94DD3A}">
      <dgm:prSet/>
      <dgm:spPr/>
      <dgm:t>
        <a:bodyPr/>
        <a:lstStyle/>
        <a:p>
          <a:r>
            <a:rPr lang="en-US"/>
            <a:t>Transmit/Receive session data ensuring security properties</a:t>
          </a:r>
        </a:p>
      </dgm:t>
    </dgm:pt>
    <dgm:pt modelId="{536D6144-3F84-4CF3-812D-2C8A6CC2E4E3}" type="parTrans" cxnId="{2BE485AB-A8A9-4FAA-BD0C-A34FD8C46496}">
      <dgm:prSet/>
      <dgm:spPr/>
      <dgm:t>
        <a:bodyPr/>
        <a:lstStyle/>
        <a:p>
          <a:endParaRPr lang="en-US"/>
        </a:p>
      </dgm:t>
    </dgm:pt>
    <dgm:pt modelId="{2E04F48E-07CA-4F9A-9D80-FAADFCE73D4E}" type="sibTrans" cxnId="{2BE485AB-A8A9-4FAA-BD0C-A34FD8C46496}">
      <dgm:prSet/>
      <dgm:spPr/>
      <dgm:t>
        <a:bodyPr/>
        <a:lstStyle/>
        <a:p>
          <a:endParaRPr lang="en-US"/>
        </a:p>
      </dgm:t>
    </dgm:pt>
    <dgm:pt modelId="{3F15B66A-DB7B-4AA1-9888-4DEB1FA1B79C}" type="pres">
      <dgm:prSet presAssocID="{C96053BC-E886-421C-BD28-E49B80C80714}" presName="Name0" presStyleCnt="0">
        <dgm:presLayoutVars>
          <dgm:dir/>
          <dgm:animLvl val="lvl"/>
          <dgm:resizeHandles val="exact"/>
        </dgm:presLayoutVars>
      </dgm:prSet>
      <dgm:spPr/>
    </dgm:pt>
    <dgm:pt modelId="{CA984943-AEC1-470F-9356-ED600ADEF927}" type="pres">
      <dgm:prSet presAssocID="{1A82B1C0-A2E2-47A3-A632-7AA933BDA6A6}" presName="boxAndChildren" presStyleCnt="0"/>
      <dgm:spPr/>
    </dgm:pt>
    <dgm:pt modelId="{1EC961B2-E9B4-4250-A166-E532F90B5E84}" type="pres">
      <dgm:prSet presAssocID="{1A82B1C0-A2E2-47A3-A632-7AA933BDA6A6}" presName="parentTextBox" presStyleLbl="alignNode1" presStyleIdx="0" presStyleCnt="5"/>
      <dgm:spPr/>
    </dgm:pt>
    <dgm:pt modelId="{91E7C5A3-76BD-4221-ABDE-45937E7A95C0}" type="pres">
      <dgm:prSet presAssocID="{1A82B1C0-A2E2-47A3-A632-7AA933BDA6A6}" presName="descendantBox" presStyleLbl="bgAccFollowNode1" presStyleIdx="0" presStyleCnt="5"/>
      <dgm:spPr/>
    </dgm:pt>
    <dgm:pt modelId="{0845E6B9-176A-45AD-9F66-F37606147D09}" type="pres">
      <dgm:prSet presAssocID="{46D676D1-CE2B-41A3-8348-C34572C3E29C}" presName="sp" presStyleCnt="0"/>
      <dgm:spPr/>
    </dgm:pt>
    <dgm:pt modelId="{6C879808-D068-4609-A411-72215CB5C27A}" type="pres">
      <dgm:prSet presAssocID="{56E2F574-8995-4DF0-A80D-CAFE39566FB8}" presName="arrowAndChildren" presStyleCnt="0"/>
      <dgm:spPr/>
    </dgm:pt>
    <dgm:pt modelId="{0063C65D-BC3A-4494-95B4-D2A6482FD297}" type="pres">
      <dgm:prSet presAssocID="{56E2F574-8995-4DF0-A80D-CAFE39566FB8}" presName="parentTextArrow" presStyleLbl="node1" presStyleIdx="0" presStyleCnt="0"/>
      <dgm:spPr/>
    </dgm:pt>
    <dgm:pt modelId="{22EA628B-B473-44DC-9E5E-012A70F56511}" type="pres">
      <dgm:prSet presAssocID="{56E2F574-8995-4DF0-A80D-CAFE39566FB8}" presName="arrow" presStyleLbl="alignNode1" presStyleIdx="1" presStyleCnt="5"/>
      <dgm:spPr/>
    </dgm:pt>
    <dgm:pt modelId="{9E81167E-690F-4411-94ED-FABB46DEC6DC}" type="pres">
      <dgm:prSet presAssocID="{56E2F574-8995-4DF0-A80D-CAFE39566FB8}" presName="descendantArrow" presStyleLbl="bgAccFollowNode1" presStyleIdx="1" presStyleCnt="5"/>
      <dgm:spPr/>
    </dgm:pt>
    <dgm:pt modelId="{C035D3BE-57B2-42E3-A19A-ABF64949F514}" type="pres">
      <dgm:prSet presAssocID="{A638696E-CDCB-4370-9B11-2E6B96C581BE}" presName="sp" presStyleCnt="0"/>
      <dgm:spPr/>
    </dgm:pt>
    <dgm:pt modelId="{04C3768C-9837-4A83-A0F8-FAAE4FF9AD7C}" type="pres">
      <dgm:prSet presAssocID="{26680F7A-46E4-48D1-A3B0-27A4E2A1E987}" presName="arrowAndChildren" presStyleCnt="0"/>
      <dgm:spPr/>
    </dgm:pt>
    <dgm:pt modelId="{41E5C51A-FBCA-4301-8EE6-D713B16418AA}" type="pres">
      <dgm:prSet presAssocID="{26680F7A-46E4-48D1-A3B0-27A4E2A1E987}" presName="parentTextArrow" presStyleLbl="node1" presStyleIdx="0" presStyleCnt="0"/>
      <dgm:spPr/>
    </dgm:pt>
    <dgm:pt modelId="{BA4749BA-5422-4B59-821A-9611536955A8}" type="pres">
      <dgm:prSet presAssocID="{26680F7A-46E4-48D1-A3B0-27A4E2A1E987}" presName="arrow" presStyleLbl="alignNode1" presStyleIdx="2" presStyleCnt="5"/>
      <dgm:spPr/>
    </dgm:pt>
    <dgm:pt modelId="{262FD34B-C62A-4A59-9904-E46DBA9F9CC8}" type="pres">
      <dgm:prSet presAssocID="{26680F7A-46E4-48D1-A3B0-27A4E2A1E987}" presName="descendantArrow" presStyleLbl="bgAccFollowNode1" presStyleIdx="2" presStyleCnt="5"/>
      <dgm:spPr/>
    </dgm:pt>
    <dgm:pt modelId="{CD9048B9-074D-46C5-A435-A20E24C20F3F}" type="pres">
      <dgm:prSet presAssocID="{681A983C-D666-409B-829E-B4FFC4AD1B88}" presName="sp" presStyleCnt="0"/>
      <dgm:spPr/>
    </dgm:pt>
    <dgm:pt modelId="{7F00ECD2-F9D7-48CC-BFB8-F1C64AE9D94A}" type="pres">
      <dgm:prSet presAssocID="{10623383-B9C5-4142-9E50-7816B8809BA5}" presName="arrowAndChildren" presStyleCnt="0"/>
      <dgm:spPr/>
    </dgm:pt>
    <dgm:pt modelId="{5288D1CF-765F-48DB-8BAD-E10775F2B964}" type="pres">
      <dgm:prSet presAssocID="{10623383-B9C5-4142-9E50-7816B8809BA5}" presName="parentTextArrow" presStyleLbl="node1" presStyleIdx="0" presStyleCnt="0"/>
      <dgm:spPr/>
    </dgm:pt>
    <dgm:pt modelId="{5248105B-2066-4BBF-BC3B-DBF135D6C02E}" type="pres">
      <dgm:prSet presAssocID="{10623383-B9C5-4142-9E50-7816B8809BA5}" presName="arrow" presStyleLbl="alignNode1" presStyleIdx="3" presStyleCnt="5"/>
      <dgm:spPr/>
    </dgm:pt>
    <dgm:pt modelId="{68175032-74EE-45E5-900B-1C2BC4C97BF3}" type="pres">
      <dgm:prSet presAssocID="{10623383-B9C5-4142-9E50-7816B8809BA5}" presName="descendantArrow" presStyleLbl="bgAccFollowNode1" presStyleIdx="3" presStyleCnt="5"/>
      <dgm:spPr/>
    </dgm:pt>
    <dgm:pt modelId="{F86F0840-4478-4070-A094-470EEB7F584C}" type="pres">
      <dgm:prSet presAssocID="{07F058FC-29A7-43DB-938D-AE6E8009F57F}" presName="sp" presStyleCnt="0"/>
      <dgm:spPr/>
    </dgm:pt>
    <dgm:pt modelId="{3AFE57F7-461D-4DFB-A3FF-09CA49F7869F}" type="pres">
      <dgm:prSet presAssocID="{1703B039-E44F-4BFA-98B5-A5DCA411407E}" presName="arrowAndChildren" presStyleCnt="0"/>
      <dgm:spPr/>
    </dgm:pt>
    <dgm:pt modelId="{6A163547-6839-4EED-93C1-7B5DE9A4419C}" type="pres">
      <dgm:prSet presAssocID="{1703B039-E44F-4BFA-98B5-A5DCA411407E}" presName="parentTextArrow" presStyleLbl="node1" presStyleIdx="0" presStyleCnt="0"/>
      <dgm:spPr/>
    </dgm:pt>
    <dgm:pt modelId="{B535D28A-446E-4598-B5F7-843D7A6FF1DE}" type="pres">
      <dgm:prSet presAssocID="{1703B039-E44F-4BFA-98B5-A5DCA411407E}" presName="arrow" presStyleLbl="alignNode1" presStyleIdx="4" presStyleCnt="5"/>
      <dgm:spPr/>
    </dgm:pt>
    <dgm:pt modelId="{E3EE7CD5-ED6E-495B-9445-F1FDDEC6E5A7}" type="pres">
      <dgm:prSet presAssocID="{1703B039-E44F-4BFA-98B5-A5DCA411407E}" presName="descendantArrow" presStyleLbl="bgAccFollowNode1" presStyleIdx="4" presStyleCnt="5"/>
      <dgm:spPr/>
    </dgm:pt>
  </dgm:ptLst>
  <dgm:cxnLst>
    <dgm:cxn modelId="{2F03970B-4B02-422B-A359-F8F13E2A81CC}" type="presOf" srcId="{C96053BC-E886-421C-BD28-E49B80C80714}" destId="{3F15B66A-DB7B-4AA1-9888-4DEB1FA1B79C}" srcOrd="0" destOrd="0" presId="urn:microsoft.com/office/officeart/2016/7/layout/VerticalDownArrowProcess"/>
    <dgm:cxn modelId="{9847AD1F-3000-4A3F-ADE6-48BD620280AA}" srcId="{C96053BC-E886-421C-BD28-E49B80C80714}" destId="{26680F7A-46E4-48D1-A3B0-27A4E2A1E987}" srcOrd="2" destOrd="0" parTransId="{93495871-6F47-4FFB-ADBC-AC30C905AB5F}" sibTransId="{A638696E-CDCB-4370-9B11-2E6B96C581BE}"/>
    <dgm:cxn modelId="{8A9F5124-539E-4151-805F-A322C014F671}" type="presOf" srcId="{56E2F574-8995-4DF0-A80D-CAFE39566FB8}" destId="{0063C65D-BC3A-4494-95B4-D2A6482FD297}" srcOrd="0" destOrd="0" presId="urn:microsoft.com/office/officeart/2016/7/layout/VerticalDownArrowProcess"/>
    <dgm:cxn modelId="{10D5322D-7E9C-4029-BFCE-5EEDAEDF5CBC}" srcId="{56E2F574-8995-4DF0-A80D-CAFE39566FB8}" destId="{B419874C-E433-4DFE-AD61-EB495F3E6159}" srcOrd="0" destOrd="0" parTransId="{FDDA2E7E-C69F-4C95-B8B8-F1D241FF1665}" sibTransId="{2963B80E-4211-4634-8EBF-B132302C4D46}"/>
    <dgm:cxn modelId="{73EF4565-FA6F-4BC0-A20B-8148B8BFC631}" type="presOf" srcId="{3DF5A57F-4071-4FD4-8B58-FBD73A1D8336}" destId="{68175032-74EE-45E5-900B-1C2BC4C97BF3}" srcOrd="0" destOrd="0" presId="urn:microsoft.com/office/officeart/2016/7/layout/VerticalDownArrowProcess"/>
    <dgm:cxn modelId="{46336769-F4B3-4430-A74F-1C1A5DDDD2F2}" type="presOf" srcId="{26680F7A-46E4-48D1-A3B0-27A4E2A1E987}" destId="{41E5C51A-FBCA-4301-8EE6-D713B16418AA}" srcOrd="0" destOrd="0" presId="urn:microsoft.com/office/officeart/2016/7/layout/VerticalDownArrowProcess"/>
    <dgm:cxn modelId="{5D756C49-27FD-45C1-BB83-3CAFF5C9954A}" type="presOf" srcId="{10623383-B9C5-4142-9E50-7816B8809BA5}" destId="{5288D1CF-765F-48DB-8BAD-E10775F2B964}" srcOrd="0" destOrd="0" presId="urn:microsoft.com/office/officeart/2016/7/layout/VerticalDownArrowProcess"/>
    <dgm:cxn modelId="{5F8BD052-3B24-4CE2-BAE1-BBB473B3DD7E}" type="presOf" srcId="{56E2F574-8995-4DF0-A80D-CAFE39566FB8}" destId="{22EA628B-B473-44DC-9E5E-012A70F56511}" srcOrd="1" destOrd="0" presId="urn:microsoft.com/office/officeart/2016/7/layout/VerticalDownArrowProcess"/>
    <dgm:cxn modelId="{BAE7218D-AE1F-472E-AC48-4E3EE4F42F71}" srcId="{10623383-B9C5-4142-9E50-7816B8809BA5}" destId="{3DF5A57F-4071-4FD4-8B58-FBD73A1D8336}" srcOrd="0" destOrd="0" parTransId="{0C4810FD-F59D-4B05-8D80-CDA6C866CB40}" sibTransId="{F050204D-33F3-435B-8EF5-5ACCB050A8BC}"/>
    <dgm:cxn modelId="{4B972F8D-98EB-497A-A24E-5BACC930E491}" srcId="{1703B039-E44F-4BFA-98B5-A5DCA411407E}" destId="{9AC282B6-8A81-4BED-95BB-4A3CA3DF3C1B}" srcOrd="0" destOrd="0" parTransId="{380E92CB-6712-4907-9A30-E41256ADD090}" sibTransId="{B51565A5-1774-447A-B185-895283403D78}"/>
    <dgm:cxn modelId="{D1901092-29F3-4E56-ADD1-5E1E9F43A39A}" srcId="{C96053BC-E886-421C-BD28-E49B80C80714}" destId="{56E2F574-8995-4DF0-A80D-CAFE39566FB8}" srcOrd="3" destOrd="0" parTransId="{5E45B162-1613-4FA7-B00A-82025A35EA3D}" sibTransId="{46D676D1-CE2B-41A3-8348-C34572C3E29C}"/>
    <dgm:cxn modelId="{2BE485AB-A8A9-4FAA-BD0C-A34FD8C46496}" srcId="{1A82B1C0-A2E2-47A3-A632-7AA933BDA6A6}" destId="{F34042AA-FC73-4DCA-B1B5-1439AE94DD3A}" srcOrd="0" destOrd="0" parTransId="{536D6144-3F84-4CF3-812D-2C8A6CC2E4E3}" sibTransId="{2E04F48E-07CA-4F9A-9D80-FAADFCE73D4E}"/>
    <dgm:cxn modelId="{BCD8B4AE-7865-4299-9959-D6A4DF4BF009}" type="presOf" srcId="{F34042AA-FC73-4DCA-B1B5-1439AE94DD3A}" destId="{91E7C5A3-76BD-4221-ABDE-45937E7A95C0}" srcOrd="0" destOrd="0" presId="urn:microsoft.com/office/officeart/2016/7/layout/VerticalDownArrowProcess"/>
    <dgm:cxn modelId="{26EE6BB0-95FE-4AA3-B6F7-4EA492583777}" type="presOf" srcId="{1A82B1C0-A2E2-47A3-A632-7AA933BDA6A6}" destId="{1EC961B2-E9B4-4250-A166-E532F90B5E84}" srcOrd="0" destOrd="0" presId="urn:microsoft.com/office/officeart/2016/7/layout/VerticalDownArrowProcess"/>
    <dgm:cxn modelId="{D4906EBB-2677-42C4-BD00-78CFD01F2DF3}" srcId="{C96053BC-E886-421C-BD28-E49B80C80714}" destId="{10623383-B9C5-4142-9E50-7816B8809BA5}" srcOrd="1" destOrd="0" parTransId="{D034F86A-E53B-44B3-A9C1-18B91614239B}" sibTransId="{681A983C-D666-409B-829E-B4FFC4AD1B88}"/>
    <dgm:cxn modelId="{F063E0C4-83A6-49BE-B63E-B0E6357E5526}" type="presOf" srcId="{26680F7A-46E4-48D1-A3B0-27A4E2A1E987}" destId="{BA4749BA-5422-4B59-821A-9611536955A8}" srcOrd="1" destOrd="0" presId="urn:microsoft.com/office/officeart/2016/7/layout/VerticalDownArrowProcess"/>
    <dgm:cxn modelId="{B5B15CCD-DAF9-4FD5-854E-CDE32CF3442E}" type="presOf" srcId="{10623383-B9C5-4142-9E50-7816B8809BA5}" destId="{5248105B-2066-4BBF-BC3B-DBF135D6C02E}" srcOrd="1" destOrd="0" presId="urn:microsoft.com/office/officeart/2016/7/layout/VerticalDownArrowProcess"/>
    <dgm:cxn modelId="{78C592D4-5E1E-4AD6-914B-7E1C4184AC80}" srcId="{C96053BC-E886-421C-BD28-E49B80C80714}" destId="{1703B039-E44F-4BFA-98B5-A5DCA411407E}" srcOrd="0" destOrd="0" parTransId="{C06D2CEE-610F-4E16-9014-C7C1713247EF}" sibTransId="{07F058FC-29A7-43DB-938D-AE6E8009F57F}"/>
    <dgm:cxn modelId="{C5AB04D6-60C4-4DAA-838C-F61C921DDA28}" type="presOf" srcId="{1703B039-E44F-4BFA-98B5-A5DCA411407E}" destId="{6A163547-6839-4EED-93C1-7B5DE9A4419C}" srcOrd="0" destOrd="0" presId="urn:microsoft.com/office/officeart/2016/7/layout/VerticalDownArrowProcess"/>
    <dgm:cxn modelId="{59E8C5DB-2F7A-4FCB-8334-B943205D1692}" type="presOf" srcId="{53229A32-25C5-468E-931D-9BB299F091AF}" destId="{262FD34B-C62A-4A59-9904-E46DBA9F9CC8}" srcOrd="0" destOrd="0" presId="urn:microsoft.com/office/officeart/2016/7/layout/VerticalDownArrowProcess"/>
    <dgm:cxn modelId="{167C09EC-2A8A-4B2C-BBA8-FDFFEE0CB03D}" srcId="{C96053BC-E886-421C-BD28-E49B80C80714}" destId="{1A82B1C0-A2E2-47A3-A632-7AA933BDA6A6}" srcOrd="4" destOrd="0" parTransId="{E947752F-99F8-4296-A8B5-35AE53ADEADE}" sibTransId="{391917F1-75F9-492E-882D-07FE008141E9}"/>
    <dgm:cxn modelId="{5F7E24F4-622F-4FDB-B390-FC53C5FD65DD}" srcId="{26680F7A-46E4-48D1-A3B0-27A4E2A1E987}" destId="{53229A32-25C5-468E-931D-9BB299F091AF}" srcOrd="0" destOrd="0" parTransId="{11A6EFBD-A281-40DA-B2C4-051FA8A281DA}" sibTransId="{BB541298-8E89-4D32-ACD2-651087594AE0}"/>
    <dgm:cxn modelId="{1AF7B3F5-C92D-4936-BAC6-965B07100B6D}" type="presOf" srcId="{9AC282B6-8A81-4BED-95BB-4A3CA3DF3C1B}" destId="{E3EE7CD5-ED6E-495B-9445-F1FDDEC6E5A7}" srcOrd="0" destOrd="0" presId="urn:microsoft.com/office/officeart/2016/7/layout/VerticalDownArrowProcess"/>
    <dgm:cxn modelId="{5AC63EF6-E75E-4D0C-970B-C21AB0B4861A}" type="presOf" srcId="{1703B039-E44F-4BFA-98B5-A5DCA411407E}" destId="{B535D28A-446E-4598-B5F7-843D7A6FF1DE}" srcOrd="1" destOrd="0" presId="urn:microsoft.com/office/officeart/2016/7/layout/VerticalDownArrowProcess"/>
    <dgm:cxn modelId="{53005DF7-89F8-4082-B0C6-CF1A017B43F8}" type="presOf" srcId="{B419874C-E433-4DFE-AD61-EB495F3E6159}" destId="{9E81167E-690F-4411-94ED-FABB46DEC6DC}" srcOrd="0" destOrd="0" presId="urn:microsoft.com/office/officeart/2016/7/layout/VerticalDownArrowProcess"/>
    <dgm:cxn modelId="{954B5D5D-E56A-420C-B1D4-3FA0FB57D365}" type="presParOf" srcId="{3F15B66A-DB7B-4AA1-9888-4DEB1FA1B79C}" destId="{CA984943-AEC1-470F-9356-ED600ADEF927}" srcOrd="0" destOrd="0" presId="urn:microsoft.com/office/officeart/2016/7/layout/VerticalDownArrowProcess"/>
    <dgm:cxn modelId="{0039E3FD-B398-4734-9179-32A65F47F458}" type="presParOf" srcId="{CA984943-AEC1-470F-9356-ED600ADEF927}" destId="{1EC961B2-E9B4-4250-A166-E532F90B5E84}" srcOrd="0" destOrd="0" presId="urn:microsoft.com/office/officeart/2016/7/layout/VerticalDownArrowProcess"/>
    <dgm:cxn modelId="{DE5A958F-3A8A-426A-B33B-D0E1DC5F8171}" type="presParOf" srcId="{CA984943-AEC1-470F-9356-ED600ADEF927}" destId="{91E7C5A3-76BD-4221-ABDE-45937E7A95C0}" srcOrd="1" destOrd="0" presId="urn:microsoft.com/office/officeart/2016/7/layout/VerticalDownArrowProcess"/>
    <dgm:cxn modelId="{29E6E8D3-79BE-4383-AD38-2244A62C6E46}" type="presParOf" srcId="{3F15B66A-DB7B-4AA1-9888-4DEB1FA1B79C}" destId="{0845E6B9-176A-45AD-9F66-F37606147D09}" srcOrd="1" destOrd="0" presId="urn:microsoft.com/office/officeart/2016/7/layout/VerticalDownArrowProcess"/>
    <dgm:cxn modelId="{CC54B988-7898-4BC0-B684-5C4795E0D63F}" type="presParOf" srcId="{3F15B66A-DB7B-4AA1-9888-4DEB1FA1B79C}" destId="{6C879808-D068-4609-A411-72215CB5C27A}" srcOrd="2" destOrd="0" presId="urn:microsoft.com/office/officeart/2016/7/layout/VerticalDownArrowProcess"/>
    <dgm:cxn modelId="{6A814668-E690-42F6-B9B0-FCD3C23BE008}" type="presParOf" srcId="{6C879808-D068-4609-A411-72215CB5C27A}" destId="{0063C65D-BC3A-4494-95B4-D2A6482FD297}" srcOrd="0" destOrd="0" presId="urn:microsoft.com/office/officeart/2016/7/layout/VerticalDownArrowProcess"/>
    <dgm:cxn modelId="{D83484C3-E8D6-4394-AEAC-E941AF90BDCC}" type="presParOf" srcId="{6C879808-D068-4609-A411-72215CB5C27A}" destId="{22EA628B-B473-44DC-9E5E-012A70F56511}" srcOrd="1" destOrd="0" presId="urn:microsoft.com/office/officeart/2016/7/layout/VerticalDownArrowProcess"/>
    <dgm:cxn modelId="{4E99C8D9-6B99-4C35-9662-44512F10AC53}" type="presParOf" srcId="{6C879808-D068-4609-A411-72215CB5C27A}" destId="{9E81167E-690F-4411-94ED-FABB46DEC6DC}" srcOrd="2" destOrd="0" presId="urn:microsoft.com/office/officeart/2016/7/layout/VerticalDownArrowProcess"/>
    <dgm:cxn modelId="{7141D6E1-A5B2-4E46-9D22-AF4088787DD3}" type="presParOf" srcId="{3F15B66A-DB7B-4AA1-9888-4DEB1FA1B79C}" destId="{C035D3BE-57B2-42E3-A19A-ABF64949F514}" srcOrd="3" destOrd="0" presId="urn:microsoft.com/office/officeart/2016/7/layout/VerticalDownArrowProcess"/>
    <dgm:cxn modelId="{988380D5-76B6-424B-B9D4-3AB55B5CBFD8}" type="presParOf" srcId="{3F15B66A-DB7B-4AA1-9888-4DEB1FA1B79C}" destId="{04C3768C-9837-4A83-A0F8-FAAE4FF9AD7C}" srcOrd="4" destOrd="0" presId="urn:microsoft.com/office/officeart/2016/7/layout/VerticalDownArrowProcess"/>
    <dgm:cxn modelId="{066A93F8-253B-4CD5-8195-A2275DA8C890}" type="presParOf" srcId="{04C3768C-9837-4A83-A0F8-FAAE4FF9AD7C}" destId="{41E5C51A-FBCA-4301-8EE6-D713B16418AA}" srcOrd="0" destOrd="0" presId="urn:microsoft.com/office/officeart/2016/7/layout/VerticalDownArrowProcess"/>
    <dgm:cxn modelId="{62B06B9B-64F5-4422-B540-715D019C0E45}" type="presParOf" srcId="{04C3768C-9837-4A83-A0F8-FAAE4FF9AD7C}" destId="{BA4749BA-5422-4B59-821A-9611536955A8}" srcOrd="1" destOrd="0" presId="urn:microsoft.com/office/officeart/2016/7/layout/VerticalDownArrowProcess"/>
    <dgm:cxn modelId="{E48F9D9E-B803-4758-AA7B-E4ACD3A3E242}" type="presParOf" srcId="{04C3768C-9837-4A83-A0F8-FAAE4FF9AD7C}" destId="{262FD34B-C62A-4A59-9904-E46DBA9F9CC8}" srcOrd="2" destOrd="0" presId="urn:microsoft.com/office/officeart/2016/7/layout/VerticalDownArrowProcess"/>
    <dgm:cxn modelId="{53853C5D-40B5-4544-AE89-FA4D674D52CA}" type="presParOf" srcId="{3F15B66A-DB7B-4AA1-9888-4DEB1FA1B79C}" destId="{CD9048B9-074D-46C5-A435-A20E24C20F3F}" srcOrd="5" destOrd="0" presId="urn:microsoft.com/office/officeart/2016/7/layout/VerticalDownArrowProcess"/>
    <dgm:cxn modelId="{52FCDF0A-51CB-4B68-9D5F-AABC0632CF54}" type="presParOf" srcId="{3F15B66A-DB7B-4AA1-9888-4DEB1FA1B79C}" destId="{7F00ECD2-F9D7-48CC-BFB8-F1C64AE9D94A}" srcOrd="6" destOrd="0" presId="urn:microsoft.com/office/officeart/2016/7/layout/VerticalDownArrowProcess"/>
    <dgm:cxn modelId="{DAAFB799-368A-4463-8F7B-A98D4896A0EB}" type="presParOf" srcId="{7F00ECD2-F9D7-48CC-BFB8-F1C64AE9D94A}" destId="{5288D1CF-765F-48DB-8BAD-E10775F2B964}" srcOrd="0" destOrd="0" presId="urn:microsoft.com/office/officeart/2016/7/layout/VerticalDownArrowProcess"/>
    <dgm:cxn modelId="{8D29B009-D4D1-4A08-BF4B-6B17A8809AF7}" type="presParOf" srcId="{7F00ECD2-F9D7-48CC-BFB8-F1C64AE9D94A}" destId="{5248105B-2066-4BBF-BC3B-DBF135D6C02E}" srcOrd="1" destOrd="0" presId="urn:microsoft.com/office/officeart/2016/7/layout/VerticalDownArrowProcess"/>
    <dgm:cxn modelId="{722EA7C2-AB21-4A19-84F8-0C67C5A64BB5}" type="presParOf" srcId="{7F00ECD2-F9D7-48CC-BFB8-F1C64AE9D94A}" destId="{68175032-74EE-45E5-900B-1C2BC4C97BF3}" srcOrd="2" destOrd="0" presId="urn:microsoft.com/office/officeart/2016/7/layout/VerticalDownArrowProcess"/>
    <dgm:cxn modelId="{119F7F12-ED94-403C-A10F-5A4D153C1637}" type="presParOf" srcId="{3F15B66A-DB7B-4AA1-9888-4DEB1FA1B79C}" destId="{F86F0840-4478-4070-A094-470EEB7F584C}" srcOrd="7" destOrd="0" presId="urn:microsoft.com/office/officeart/2016/7/layout/VerticalDownArrowProcess"/>
    <dgm:cxn modelId="{DF7412DE-ECC9-4ECC-8FD0-9F5DF7766688}" type="presParOf" srcId="{3F15B66A-DB7B-4AA1-9888-4DEB1FA1B79C}" destId="{3AFE57F7-461D-4DFB-A3FF-09CA49F7869F}" srcOrd="8" destOrd="0" presId="urn:microsoft.com/office/officeart/2016/7/layout/VerticalDownArrowProcess"/>
    <dgm:cxn modelId="{099D66A4-CD71-48B4-B6BD-80B172133C11}" type="presParOf" srcId="{3AFE57F7-461D-4DFB-A3FF-09CA49F7869F}" destId="{6A163547-6839-4EED-93C1-7B5DE9A4419C}" srcOrd="0" destOrd="0" presId="urn:microsoft.com/office/officeart/2016/7/layout/VerticalDownArrowProcess"/>
    <dgm:cxn modelId="{38773C94-292A-4B43-A30C-1FF38A496C08}" type="presParOf" srcId="{3AFE57F7-461D-4DFB-A3FF-09CA49F7869F}" destId="{B535D28A-446E-4598-B5F7-843D7A6FF1DE}" srcOrd="1" destOrd="0" presId="urn:microsoft.com/office/officeart/2016/7/layout/VerticalDownArrowProcess"/>
    <dgm:cxn modelId="{66E03D56-EEFA-4334-9AE7-10248A9FCDF5}" type="presParOf" srcId="{3AFE57F7-461D-4DFB-A3FF-09CA49F7869F}" destId="{E3EE7CD5-ED6E-495B-9445-F1FDDEC6E5A7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06A77-CCA2-45D9-9293-4D75AE00ED35}">
      <dsp:nvSpPr>
        <dsp:cNvPr id="0" name=""/>
        <dsp:cNvSpPr/>
      </dsp:nvSpPr>
      <dsp:spPr>
        <a:xfrm>
          <a:off x="154131" y="541190"/>
          <a:ext cx="1008336" cy="10083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8431F-EB76-4796-BC35-B26BEBE4E5AB}">
      <dsp:nvSpPr>
        <dsp:cNvPr id="0" name=""/>
        <dsp:cNvSpPr/>
      </dsp:nvSpPr>
      <dsp:spPr>
        <a:xfrm>
          <a:off x="365881" y="752941"/>
          <a:ext cx="584834" cy="5848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8FC04-FA7B-4E23-B343-752F218CCB8E}">
      <dsp:nvSpPr>
        <dsp:cNvPr id="0" name=""/>
        <dsp:cNvSpPr/>
      </dsp:nvSpPr>
      <dsp:spPr>
        <a:xfrm>
          <a:off x="1378539" y="541190"/>
          <a:ext cx="2376791" cy="100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“Secret” codes usually gets the most attention from non-experts</a:t>
          </a:r>
        </a:p>
      </dsp:txBody>
      <dsp:txXfrm>
        <a:off x="1378539" y="541190"/>
        <a:ext cx="2376791" cy="1008336"/>
      </dsp:txXfrm>
    </dsp:sp>
    <dsp:sp modelId="{DE4B79CD-E364-44F4-BE9E-CCF8D1C7A17D}">
      <dsp:nvSpPr>
        <dsp:cNvPr id="0" name=""/>
        <dsp:cNvSpPr/>
      </dsp:nvSpPr>
      <dsp:spPr>
        <a:xfrm>
          <a:off x="4169469" y="541190"/>
          <a:ext cx="1008336" cy="10083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7E5C4-EE52-4417-B077-5230C9DABD5F}">
      <dsp:nvSpPr>
        <dsp:cNvPr id="0" name=""/>
        <dsp:cNvSpPr/>
      </dsp:nvSpPr>
      <dsp:spPr>
        <a:xfrm>
          <a:off x="4381219" y="752941"/>
          <a:ext cx="584834" cy="5848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A13FF-062F-42E4-9334-B82CE00F3AB3}">
      <dsp:nvSpPr>
        <dsp:cNvPr id="0" name=""/>
        <dsp:cNvSpPr/>
      </dsp:nvSpPr>
      <dsp:spPr>
        <a:xfrm>
          <a:off x="5393877" y="541190"/>
          <a:ext cx="2376791" cy="100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Websites used to emphasize “security” by talking encryption</a:t>
          </a:r>
        </a:p>
      </dsp:txBody>
      <dsp:txXfrm>
        <a:off x="5393877" y="541190"/>
        <a:ext cx="2376791" cy="1008336"/>
      </dsp:txXfrm>
    </dsp:sp>
    <dsp:sp modelId="{BADC8DE8-0B32-42F0-B88B-354FB70C36B0}">
      <dsp:nvSpPr>
        <dsp:cNvPr id="0" name=""/>
        <dsp:cNvSpPr/>
      </dsp:nvSpPr>
      <dsp:spPr>
        <a:xfrm>
          <a:off x="154131" y="2184273"/>
          <a:ext cx="1008336" cy="10083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75629-80AB-440E-B60F-B8F0CEA46678}">
      <dsp:nvSpPr>
        <dsp:cNvPr id="0" name=""/>
        <dsp:cNvSpPr/>
      </dsp:nvSpPr>
      <dsp:spPr>
        <a:xfrm>
          <a:off x="365881" y="2396023"/>
          <a:ext cx="584834" cy="5848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5A08A-7143-49CB-98A3-09F00DA48391}">
      <dsp:nvSpPr>
        <dsp:cNvPr id="0" name=""/>
        <dsp:cNvSpPr/>
      </dsp:nvSpPr>
      <dsp:spPr>
        <a:xfrm>
          <a:off x="1378539" y="2184273"/>
          <a:ext cx="2376791" cy="100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crypto terms, encryption typically provides “confidentiality”</a:t>
          </a:r>
        </a:p>
      </dsp:txBody>
      <dsp:txXfrm>
        <a:off x="1378539" y="2184273"/>
        <a:ext cx="2376791" cy="1008336"/>
      </dsp:txXfrm>
    </dsp:sp>
    <dsp:sp modelId="{E8C4DB55-DC52-4AD6-A321-F1314700F8BD}">
      <dsp:nvSpPr>
        <dsp:cNvPr id="0" name=""/>
        <dsp:cNvSpPr/>
      </dsp:nvSpPr>
      <dsp:spPr>
        <a:xfrm>
          <a:off x="4169469" y="2184273"/>
          <a:ext cx="1008336" cy="10083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28FE1-9A36-4165-A7E7-E20E616CF7AE}">
      <dsp:nvSpPr>
        <dsp:cNvPr id="0" name=""/>
        <dsp:cNvSpPr/>
      </dsp:nvSpPr>
      <dsp:spPr>
        <a:xfrm>
          <a:off x="4381219" y="2396023"/>
          <a:ext cx="584834" cy="5848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F0E83-1276-487F-9A07-9FB6D90C8F57}">
      <dsp:nvSpPr>
        <dsp:cNvPr id="0" name=""/>
        <dsp:cNvSpPr/>
      </dsp:nvSpPr>
      <dsp:spPr>
        <a:xfrm>
          <a:off x="5393877" y="2184273"/>
          <a:ext cx="2376791" cy="100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Confidentiality is not the only property, nor even the “most important”</a:t>
          </a:r>
        </a:p>
      </dsp:txBody>
      <dsp:txXfrm>
        <a:off x="5393877" y="2184273"/>
        <a:ext cx="2376791" cy="1008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34339-CFBE-4436-9697-A6B02A6B0E4B}">
      <dsp:nvSpPr>
        <dsp:cNvPr id="0" name=""/>
        <dsp:cNvSpPr/>
      </dsp:nvSpPr>
      <dsp:spPr>
        <a:xfrm>
          <a:off x="0" y="4252987"/>
          <a:ext cx="5098256" cy="13959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Cryptography is </a:t>
          </a:r>
          <a:r>
            <a:rPr lang="en-US" sz="2600" b="1" i="1" kern="1200"/>
            <a:t>just one</a:t>
          </a:r>
          <a:r>
            <a:rPr lang="en-US" sz="2600" kern="1200"/>
            <a:t> approach (i.e., mechanism) to enforcement</a:t>
          </a:r>
        </a:p>
      </dsp:txBody>
      <dsp:txXfrm>
        <a:off x="0" y="4252987"/>
        <a:ext cx="5098256" cy="1395925"/>
      </dsp:txXfrm>
    </dsp:sp>
    <dsp:sp modelId="{DE2BF6F5-AFBD-4FE9-9511-B71090C5633F}">
      <dsp:nvSpPr>
        <dsp:cNvPr id="0" name=""/>
        <dsp:cNvSpPr/>
      </dsp:nvSpPr>
      <dsp:spPr>
        <a:xfrm rot="10800000">
          <a:off x="0" y="2126993"/>
          <a:ext cx="5098256" cy="2146933"/>
        </a:xfrm>
        <a:prstGeom prst="upArrowCallou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This is the goal (i.e., the (Anderson) security policy)</a:t>
          </a:r>
        </a:p>
      </dsp:txBody>
      <dsp:txXfrm rot="10800000">
        <a:off x="0" y="2126993"/>
        <a:ext cx="5098256" cy="1395013"/>
      </dsp:txXfrm>
    </dsp:sp>
    <dsp:sp modelId="{ECFD4627-79B0-4019-9941-9C3BF6512F14}">
      <dsp:nvSpPr>
        <dsp:cNvPr id="0" name=""/>
        <dsp:cNvSpPr/>
      </dsp:nvSpPr>
      <dsp:spPr>
        <a:xfrm rot="10800000">
          <a:off x="0" y="998"/>
          <a:ext cx="5098256" cy="2146933"/>
        </a:xfrm>
        <a:prstGeom prst="upArrowCallou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“Protect” information</a:t>
          </a:r>
        </a:p>
      </dsp:txBody>
      <dsp:txXfrm rot="10800000">
        <a:off x="0" y="998"/>
        <a:ext cx="5098256" cy="13950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F506A-94CE-4504-A829-05C3EA00C8D4}">
      <dsp:nvSpPr>
        <dsp:cNvPr id="0" name=""/>
        <dsp:cNvSpPr/>
      </dsp:nvSpPr>
      <dsp:spPr>
        <a:xfrm>
          <a:off x="4648572" y="1580287"/>
          <a:ext cx="964339" cy="458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752"/>
              </a:lnTo>
              <a:lnTo>
                <a:pt x="964339" y="312752"/>
              </a:lnTo>
              <a:lnTo>
                <a:pt x="964339" y="45893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B1295-F3CB-4EB6-9AAD-01CCD7BD3DD2}">
      <dsp:nvSpPr>
        <dsp:cNvPr id="0" name=""/>
        <dsp:cNvSpPr/>
      </dsp:nvSpPr>
      <dsp:spPr>
        <a:xfrm>
          <a:off x="3684232" y="1580287"/>
          <a:ext cx="964339" cy="458937"/>
        </a:xfrm>
        <a:custGeom>
          <a:avLst/>
          <a:gdLst/>
          <a:ahLst/>
          <a:cxnLst/>
          <a:rect l="0" t="0" r="0" b="0"/>
          <a:pathLst>
            <a:path>
              <a:moveTo>
                <a:pt x="964339" y="0"/>
              </a:moveTo>
              <a:lnTo>
                <a:pt x="964339" y="312752"/>
              </a:lnTo>
              <a:lnTo>
                <a:pt x="0" y="312752"/>
              </a:lnTo>
              <a:lnTo>
                <a:pt x="0" y="45893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33184-8653-46DA-935A-2F39E6A68FBC}">
      <dsp:nvSpPr>
        <dsp:cNvPr id="0" name=""/>
        <dsp:cNvSpPr/>
      </dsp:nvSpPr>
      <dsp:spPr>
        <a:xfrm>
          <a:off x="2210" y="578251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1DAB4-E513-4ADC-B5AE-6A0E313871EC}">
      <dsp:nvSpPr>
        <dsp:cNvPr id="0" name=""/>
        <dsp:cNvSpPr/>
      </dsp:nvSpPr>
      <dsp:spPr>
        <a:xfrm>
          <a:off x="177544" y="744818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Confidentiality</a:t>
          </a:r>
        </a:p>
      </dsp:txBody>
      <dsp:txXfrm>
        <a:off x="206893" y="774167"/>
        <a:ext cx="1519311" cy="943338"/>
      </dsp:txXfrm>
    </dsp:sp>
    <dsp:sp modelId="{410FD990-B132-4367-AFAE-3F588B464D27}">
      <dsp:nvSpPr>
        <dsp:cNvPr id="0" name=""/>
        <dsp:cNvSpPr/>
      </dsp:nvSpPr>
      <dsp:spPr>
        <a:xfrm>
          <a:off x="1930888" y="578251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EDFE1-758C-400B-BAB4-574B6C3B2266}">
      <dsp:nvSpPr>
        <dsp:cNvPr id="0" name=""/>
        <dsp:cNvSpPr/>
      </dsp:nvSpPr>
      <dsp:spPr>
        <a:xfrm>
          <a:off x="2106223" y="744818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Integrity</a:t>
          </a:r>
        </a:p>
      </dsp:txBody>
      <dsp:txXfrm>
        <a:off x="2135572" y="774167"/>
        <a:ext cx="1519311" cy="943338"/>
      </dsp:txXfrm>
    </dsp:sp>
    <dsp:sp modelId="{2B4DC1C4-7A3F-408D-B479-341052F54DFC}">
      <dsp:nvSpPr>
        <dsp:cNvPr id="0" name=""/>
        <dsp:cNvSpPr/>
      </dsp:nvSpPr>
      <dsp:spPr>
        <a:xfrm>
          <a:off x="3859567" y="578251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6431B-8B50-408E-9429-EA088D8023C5}">
      <dsp:nvSpPr>
        <dsp:cNvPr id="0" name=""/>
        <dsp:cNvSpPr/>
      </dsp:nvSpPr>
      <dsp:spPr>
        <a:xfrm>
          <a:off x="4034901" y="744818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Authentication</a:t>
          </a:r>
        </a:p>
      </dsp:txBody>
      <dsp:txXfrm>
        <a:off x="4064250" y="774167"/>
        <a:ext cx="1519311" cy="943338"/>
      </dsp:txXfrm>
    </dsp:sp>
    <dsp:sp modelId="{2F233032-451B-4B6B-B49F-4FFAE8D012BD}">
      <dsp:nvSpPr>
        <dsp:cNvPr id="0" name=""/>
        <dsp:cNvSpPr/>
      </dsp:nvSpPr>
      <dsp:spPr>
        <a:xfrm>
          <a:off x="2895227" y="2039225"/>
          <a:ext cx="1578009" cy="10020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580A5-74E1-4F7C-B5FC-41C7E5C1459C}">
      <dsp:nvSpPr>
        <dsp:cNvPr id="0" name=""/>
        <dsp:cNvSpPr/>
      </dsp:nvSpPr>
      <dsp:spPr>
        <a:xfrm>
          <a:off x="3070562" y="2205792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Entity Authentication</a:t>
          </a:r>
        </a:p>
      </dsp:txBody>
      <dsp:txXfrm>
        <a:off x="3099911" y="2235141"/>
        <a:ext cx="1519311" cy="943338"/>
      </dsp:txXfrm>
    </dsp:sp>
    <dsp:sp modelId="{3C9B5204-9988-442A-A38C-4EA3CF721409}">
      <dsp:nvSpPr>
        <dsp:cNvPr id="0" name=""/>
        <dsp:cNvSpPr/>
      </dsp:nvSpPr>
      <dsp:spPr>
        <a:xfrm>
          <a:off x="4823906" y="2039225"/>
          <a:ext cx="1578009" cy="10020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66E54-3C3A-40FD-8746-59BD4195A977}">
      <dsp:nvSpPr>
        <dsp:cNvPr id="0" name=""/>
        <dsp:cNvSpPr/>
      </dsp:nvSpPr>
      <dsp:spPr>
        <a:xfrm>
          <a:off x="4999240" y="2205792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Origin Authenticaiton</a:t>
          </a:r>
        </a:p>
      </dsp:txBody>
      <dsp:txXfrm>
        <a:off x="5028589" y="2235141"/>
        <a:ext cx="1519311" cy="943338"/>
      </dsp:txXfrm>
    </dsp:sp>
    <dsp:sp modelId="{C2D029B8-EF62-4BEE-ADBF-E9C8E0EDAF90}">
      <dsp:nvSpPr>
        <dsp:cNvPr id="0" name=""/>
        <dsp:cNvSpPr/>
      </dsp:nvSpPr>
      <dsp:spPr>
        <a:xfrm>
          <a:off x="5788245" y="578251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AE612-2843-4166-A112-6C22ED4FC1FD}">
      <dsp:nvSpPr>
        <dsp:cNvPr id="0" name=""/>
        <dsp:cNvSpPr/>
      </dsp:nvSpPr>
      <dsp:spPr>
        <a:xfrm>
          <a:off x="5963580" y="744818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Non-repudiation</a:t>
          </a:r>
        </a:p>
      </dsp:txBody>
      <dsp:txXfrm>
        <a:off x="5992929" y="774167"/>
        <a:ext cx="1519311" cy="943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6A700-EAAC-4F5D-9198-26FEC3C5A26B}">
      <dsp:nvSpPr>
        <dsp:cNvPr id="0" name=""/>
        <dsp:cNvSpPr/>
      </dsp:nvSpPr>
      <dsp:spPr>
        <a:xfrm>
          <a:off x="716439" y="1564"/>
          <a:ext cx="2909961" cy="17459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Data at Rest</a:t>
          </a:r>
        </a:p>
      </dsp:txBody>
      <dsp:txXfrm>
        <a:off x="716439" y="1564"/>
        <a:ext cx="2909961" cy="1745977"/>
      </dsp:txXfrm>
    </dsp:sp>
    <dsp:sp modelId="{546C23BA-2133-4A01-AFA1-207FE0EC43F2}">
      <dsp:nvSpPr>
        <dsp:cNvPr id="0" name=""/>
        <dsp:cNvSpPr/>
      </dsp:nvSpPr>
      <dsp:spPr>
        <a:xfrm>
          <a:off x="3917398" y="1564"/>
          <a:ext cx="2909961" cy="1745977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Data in Motion</a:t>
          </a:r>
        </a:p>
      </dsp:txBody>
      <dsp:txXfrm>
        <a:off x="3917398" y="1564"/>
        <a:ext cx="2909961" cy="1745977"/>
      </dsp:txXfrm>
    </dsp:sp>
    <dsp:sp modelId="{41BF2BB4-FD91-48D5-9E09-A2E1F2F7EB01}">
      <dsp:nvSpPr>
        <dsp:cNvPr id="0" name=""/>
        <dsp:cNvSpPr/>
      </dsp:nvSpPr>
      <dsp:spPr>
        <a:xfrm>
          <a:off x="2316919" y="2038538"/>
          <a:ext cx="2909961" cy="1745977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Data in Use</a:t>
          </a:r>
        </a:p>
      </dsp:txBody>
      <dsp:txXfrm>
        <a:off x="2316919" y="2038538"/>
        <a:ext cx="2909961" cy="17459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961B2-E9B4-4250-A166-E532F90B5E84}">
      <dsp:nvSpPr>
        <dsp:cNvPr id="0" name=""/>
        <dsp:cNvSpPr/>
      </dsp:nvSpPr>
      <dsp:spPr>
        <a:xfrm>
          <a:off x="0" y="4851312"/>
          <a:ext cx="1274564" cy="7958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47" tIns="113792" rIns="90647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Tx/Rx</a:t>
          </a:r>
        </a:p>
      </dsp:txBody>
      <dsp:txXfrm>
        <a:off x="0" y="4851312"/>
        <a:ext cx="1274564" cy="795898"/>
      </dsp:txXfrm>
    </dsp:sp>
    <dsp:sp modelId="{91E7C5A3-76BD-4221-ABDE-45937E7A95C0}">
      <dsp:nvSpPr>
        <dsp:cNvPr id="0" name=""/>
        <dsp:cNvSpPr/>
      </dsp:nvSpPr>
      <dsp:spPr>
        <a:xfrm>
          <a:off x="1274563" y="4851312"/>
          <a:ext cx="3823692" cy="79589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563" tIns="177800" rIns="77563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Transmit/Receive session data ensuring security properties</a:t>
          </a:r>
        </a:p>
      </dsp:txBody>
      <dsp:txXfrm>
        <a:off x="1274563" y="4851312"/>
        <a:ext cx="3823692" cy="795898"/>
      </dsp:txXfrm>
    </dsp:sp>
    <dsp:sp modelId="{22EA628B-B473-44DC-9E5E-012A70F56511}">
      <dsp:nvSpPr>
        <dsp:cNvPr id="0" name=""/>
        <dsp:cNvSpPr/>
      </dsp:nvSpPr>
      <dsp:spPr>
        <a:xfrm rot="10800000">
          <a:off x="0" y="3639159"/>
          <a:ext cx="1274564" cy="1224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9759"/>
            <a:satOff val="-6719"/>
            <a:lumOff val="-1716"/>
            <a:alphaOff val="0"/>
          </a:schemeClr>
        </a:solidFill>
        <a:ln w="15875" cap="flat" cmpd="sng" algn="ctr">
          <a:solidFill>
            <a:schemeClr val="accent2">
              <a:hueOff val="9759"/>
              <a:satOff val="-6719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47" tIns="113792" rIns="90647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Validate</a:t>
          </a:r>
        </a:p>
      </dsp:txBody>
      <dsp:txXfrm rot="-10800000">
        <a:off x="0" y="3639159"/>
        <a:ext cx="1274564" cy="795659"/>
      </dsp:txXfrm>
    </dsp:sp>
    <dsp:sp modelId="{9E81167E-690F-4411-94ED-FABB46DEC6DC}">
      <dsp:nvSpPr>
        <dsp:cNvPr id="0" name=""/>
        <dsp:cNvSpPr/>
      </dsp:nvSpPr>
      <dsp:spPr>
        <a:xfrm>
          <a:off x="1274563" y="3639159"/>
          <a:ext cx="3823692" cy="795659"/>
        </a:xfrm>
        <a:prstGeom prst="rect">
          <a:avLst/>
        </a:prstGeom>
        <a:solidFill>
          <a:schemeClr val="accent2">
            <a:tint val="40000"/>
            <a:alpha val="90000"/>
            <a:hueOff val="61800"/>
            <a:satOff val="-5954"/>
            <a:lumOff val="-62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61800"/>
              <a:satOff val="-5954"/>
              <a:lumOff val="-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563" tIns="177800" rIns="77563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Validate that session setup has freshness and integrity</a:t>
          </a:r>
        </a:p>
      </dsp:txBody>
      <dsp:txXfrm>
        <a:off x="1274563" y="3639159"/>
        <a:ext cx="3823692" cy="795659"/>
      </dsp:txXfrm>
    </dsp:sp>
    <dsp:sp modelId="{BA4749BA-5422-4B59-821A-9611536955A8}">
      <dsp:nvSpPr>
        <dsp:cNvPr id="0" name=""/>
        <dsp:cNvSpPr/>
      </dsp:nvSpPr>
      <dsp:spPr>
        <a:xfrm rot="10800000">
          <a:off x="0" y="2427006"/>
          <a:ext cx="1274564" cy="1224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47" tIns="113792" rIns="90647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Obtain</a:t>
          </a:r>
        </a:p>
      </dsp:txBody>
      <dsp:txXfrm rot="-10800000">
        <a:off x="0" y="2427006"/>
        <a:ext cx="1274564" cy="795659"/>
      </dsp:txXfrm>
    </dsp:sp>
    <dsp:sp modelId="{262FD34B-C62A-4A59-9904-E46DBA9F9CC8}">
      <dsp:nvSpPr>
        <dsp:cNvPr id="0" name=""/>
        <dsp:cNvSpPr/>
      </dsp:nvSpPr>
      <dsp:spPr>
        <a:xfrm>
          <a:off x="1274563" y="2427006"/>
          <a:ext cx="3823692" cy="795659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563" tIns="177800" rIns="77563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Obtain session-specific security parameters, including keys</a:t>
          </a:r>
        </a:p>
      </dsp:txBody>
      <dsp:txXfrm>
        <a:off x="1274563" y="2427006"/>
        <a:ext cx="3823692" cy="795659"/>
      </dsp:txXfrm>
    </dsp:sp>
    <dsp:sp modelId="{5248105B-2066-4BBF-BC3B-DBF135D6C02E}">
      <dsp:nvSpPr>
        <dsp:cNvPr id="0" name=""/>
        <dsp:cNvSpPr/>
      </dsp:nvSpPr>
      <dsp:spPr>
        <a:xfrm rot="10800000">
          <a:off x="0" y="1214853"/>
          <a:ext cx="1274564" cy="1224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29278"/>
            <a:satOff val="-20157"/>
            <a:lumOff val="-5147"/>
            <a:alphaOff val="0"/>
          </a:schemeClr>
        </a:solidFill>
        <a:ln w="15875" cap="flat" cmpd="sng" algn="ctr">
          <a:solidFill>
            <a:schemeClr val="accent2">
              <a:hueOff val="29278"/>
              <a:satOff val="-20157"/>
              <a:lumOff val="-5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47" tIns="113792" rIns="90647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Identify</a:t>
          </a:r>
        </a:p>
      </dsp:txBody>
      <dsp:txXfrm rot="-10800000">
        <a:off x="0" y="1214853"/>
        <a:ext cx="1274564" cy="795659"/>
      </dsp:txXfrm>
    </dsp:sp>
    <dsp:sp modelId="{68175032-74EE-45E5-900B-1C2BC4C97BF3}">
      <dsp:nvSpPr>
        <dsp:cNvPr id="0" name=""/>
        <dsp:cNvSpPr/>
      </dsp:nvSpPr>
      <dsp:spPr>
        <a:xfrm>
          <a:off x="1274563" y="1214853"/>
          <a:ext cx="3823692" cy="795659"/>
        </a:xfrm>
        <a:prstGeom prst="rect">
          <a:avLst/>
        </a:prstGeom>
        <a:solidFill>
          <a:schemeClr val="accent2">
            <a:tint val="40000"/>
            <a:alpha val="90000"/>
            <a:hueOff val="185399"/>
            <a:satOff val="-17862"/>
            <a:lumOff val="-188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85399"/>
              <a:satOff val="-17862"/>
              <a:lumOff val="-1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563" tIns="177800" rIns="77563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 the current communication session</a:t>
          </a:r>
        </a:p>
      </dsp:txBody>
      <dsp:txXfrm>
        <a:off x="1274563" y="1214853"/>
        <a:ext cx="3823692" cy="795659"/>
      </dsp:txXfrm>
    </dsp:sp>
    <dsp:sp modelId="{B535D28A-446E-4598-B5F7-843D7A6FF1DE}">
      <dsp:nvSpPr>
        <dsp:cNvPr id="0" name=""/>
        <dsp:cNvSpPr/>
      </dsp:nvSpPr>
      <dsp:spPr>
        <a:xfrm rot="10800000">
          <a:off x="0" y="2700"/>
          <a:ext cx="1274564" cy="1224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47" tIns="113792" rIns="90647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Authenticate</a:t>
          </a:r>
        </a:p>
      </dsp:txBody>
      <dsp:txXfrm rot="-10800000">
        <a:off x="0" y="2700"/>
        <a:ext cx="1274564" cy="795659"/>
      </dsp:txXfrm>
    </dsp:sp>
    <dsp:sp modelId="{E3EE7CD5-ED6E-495B-9445-F1FDDEC6E5A7}">
      <dsp:nvSpPr>
        <dsp:cNvPr id="0" name=""/>
        <dsp:cNvSpPr/>
      </dsp:nvSpPr>
      <dsp:spPr>
        <a:xfrm>
          <a:off x="1274563" y="2700"/>
          <a:ext cx="3823692" cy="795659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563" tIns="177800" rIns="77563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Authenticate Entities</a:t>
          </a:r>
        </a:p>
      </dsp:txBody>
      <dsp:txXfrm>
        <a:off x="1274563" y="2700"/>
        <a:ext cx="3823692" cy="795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Cryptography in Network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CS361S</a:t>
            </a:r>
          </a:p>
          <a:p>
            <a:r>
              <a:rPr lang="en-US" b="1"/>
              <a:t>Spring 2021</a:t>
            </a:r>
            <a:endParaRPr lang="en-US" b="1" dirty="0"/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BE2A-CB8C-44B5-8838-703DB3FF6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Crypto’s Primary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D3E34F-9714-4B39-915A-C32886EF596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07264093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6BE59CB-AF4B-4647-A5AF-C86B14165C9C}"/>
              </a:ext>
            </a:extLst>
          </p:cNvPr>
          <p:cNvSpPr txBox="1"/>
          <p:nvPr/>
        </p:nvSpPr>
        <p:spPr>
          <a:xfrm>
            <a:off x="612999" y="5622985"/>
            <a:ext cx="7918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Other objectives built on top of these four properties</a:t>
            </a:r>
          </a:p>
        </p:txBody>
      </p:sp>
    </p:spTree>
    <p:extLst>
      <p:ext uri="{BB962C8B-B14F-4D97-AF65-F5344CB8AC3E}">
        <p14:creationId xmlns:p14="http://schemas.microsoft.com/office/powerpoint/2010/main" val="159906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7C67-D515-4CDF-A750-44535592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States* of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4CA0F2-1C3D-4A56-93E3-127102551D4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17189421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D7D3F8-7365-4169-8B2F-0E6555E0FFDE}"/>
              </a:ext>
            </a:extLst>
          </p:cNvPr>
          <p:cNvSpPr txBox="1"/>
          <p:nvPr/>
        </p:nvSpPr>
        <p:spPr>
          <a:xfrm>
            <a:off x="807330" y="5943600"/>
            <a:ext cx="5296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*Analogous to States of Matter (solid, liquid, gas)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D73046B2-CC5A-440A-ABCA-9A5041E781DF}"/>
              </a:ext>
            </a:extLst>
          </p:cNvPr>
          <p:cNvSpPr/>
          <p:nvPr/>
        </p:nvSpPr>
        <p:spPr>
          <a:xfrm rot="19016351">
            <a:off x="2330969" y="3927276"/>
            <a:ext cx="484632" cy="121615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707E6124-6211-4679-8814-8416920657AE}"/>
              </a:ext>
            </a:extLst>
          </p:cNvPr>
          <p:cNvSpPr/>
          <p:nvPr/>
        </p:nvSpPr>
        <p:spPr>
          <a:xfrm rot="1869744">
            <a:off x="6258188" y="3963275"/>
            <a:ext cx="484632" cy="121615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FF56C8E2-DCB9-4C9D-A8F6-BF4428AA7016}"/>
              </a:ext>
            </a:extLst>
          </p:cNvPr>
          <p:cNvSpPr/>
          <p:nvPr/>
        </p:nvSpPr>
        <p:spPr>
          <a:xfrm rot="5400000">
            <a:off x="4352306" y="2377440"/>
            <a:ext cx="484632" cy="121615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4D61-251A-46BA-875F-76EC6327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in Network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739D-DF1F-488F-833B-0FB8963DCD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Protecting Data In Motion gets most of the attention</a:t>
            </a:r>
          </a:p>
          <a:p>
            <a:pPr lvl="1"/>
            <a:r>
              <a:rPr lang="en-US" dirty="0"/>
              <a:t>Common objective:  Over-the-network entity authentication</a:t>
            </a:r>
          </a:p>
          <a:p>
            <a:pPr lvl="1"/>
            <a:r>
              <a:rPr lang="en-US" dirty="0"/>
              <a:t>Common objective:  Secure Authenticated Channel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Protecting Data-at-Rest and Data-in-Use from network-based adversaries</a:t>
            </a:r>
          </a:p>
          <a:p>
            <a:pPr lvl="1"/>
            <a:r>
              <a:rPr lang="en-US" dirty="0"/>
              <a:t>Common objective:  Maintain data confidentiality (prevent exfiltration)</a:t>
            </a:r>
          </a:p>
          <a:p>
            <a:pPr lvl="1"/>
            <a:r>
              <a:rPr lang="en-US" dirty="0"/>
              <a:t>Common objective:  Maintain data integrity (prevent tampering)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/>
              <a:t>(* Not a comprehensive list!)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0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C959C-6616-435D-938C-E829E826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2900" u="sng" dirty="0">
                <a:solidFill>
                  <a:srgbClr val="FFFFFF"/>
                </a:solidFill>
              </a:rPr>
              <a:t>EXAMPLE</a:t>
            </a:r>
            <a:br>
              <a:rPr lang="en-US" sz="2900" u="sng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Secure Authenticated Channels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BDE753-6006-4987-AC3D-EC13DE58221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3995894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4710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B0DF-3773-446E-9076-1E975003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“Primitives”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D924A4-9302-4525-8949-7631268E46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52600" y="1345788"/>
            <a:ext cx="5638800" cy="55122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71C9B9-D9C3-47BF-8EEB-6898CC49800D}"/>
              </a:ext>
            </a:extLst>
          </p:cNvPr>
          <p:cNvSpPr/>
          <p:nvPr/>
        </p:nvSpPr>
        <p:spPr>
          <a:xfrm>
            <a:off x="685800" y="1524000"/>
            <a:ext cx="1066800" cy="68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ED620-257D-458B-B8D0-8B24E3A4834C}"/>
              </a:ext>
            </a:extLst>
          </p:cNvPr>
          <p:cNvSpPr/>
          <p:nvPr/>
        </p:nvSpPr>
        <p:spPr>
          <a:xfrm>
            <a:off x="7391400" y="1524000"/>
            <a:ext cx="1066800" cy="68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65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27DE-0079-4753-804B-3F1E0033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Anderson’s Intro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87AB9A-8FB6-43F5-991F-4EB3ABD39D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" y="2057400"/>
            <a:ext cx="807990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3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3576-C255-4331-88C3-05EF27BB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vs Cryptography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59EB4A-CCFD-4FE6-B29C-713A105CE4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" y="1905000"/>
            <a:ext cx="809940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19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3E60-8832-426D-B766-E8CF0977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YANAC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D1A49-BCD5-4619-A152-3F7FA114E6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YOU ARE NOT A CRYPTOGRAPHER</a:t>
            </a:r>
          </a:p>
          <a:p>
            <a:r>
              <a:rPr lang="en-US" dirty="0"/>
              <a:t>You will acquire </a:t>
            </a:r>
            <a:r>
              <a:rPr lang="en-US" b="1" i="1" dirty="0"/>
              <a:t>some</a:t>
            </a:r>
            <a:r>
              <a:rPr lang="en-US" dirty="0"/>
              <a:t> knowledge in this class</a:t>
            </a:r>
          </a:p>
          <a:p>
            <a:r>
              <a:rPr lang="en-US" dirty="0"/>
              <a:t>That </a:t>
            </a:r>
            <a:r>
              <a:rPr lang="en-US" b="1" i="1" dirty="0"/>
              <a:t>could make you </a:t>
            </a:r>
            <a:r>
              <a:rPr lang="en-US" b="1" i="1" u="sng" dirty="0"/>
              <a:t>more</a:t>
            </a:r>
            <a:r>
              <a:rPr lang="en-US" b="1" i="1" dirty="0"/>
              <a:t> dangerous, not less!</a:t>
            </a:r>
            <a:endParaRPr lang="en-US" dirty="0"/>
          </a:p>
          <a:p>
            <a:r>
              <a:rPr lang="en-US" dirty="0"/>
              <a:t>Do NOT roll your own cryptography</a:t>
            </a:r>
          </a:p>
          <a:p>
            <a:r>
              <a:rPr lang="en-US" dirty="0"/>
              <a:t>Know when to tell your boss to hire a cryptography expert</a:t>
            </a:r>
          </a:p>
        </p:txBody>
      </p:sp>
    </p:spTree>
    <p:extLst>
      <p:ext uri="{BB962C8B-B14F-4D97-AF65-F5344CB8AC3E}">
        <p14:creationId xmlns:p14="http://schemas.microsoft.com/office/powerpoint/2010/main" val="3324650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2C6A-095F-4C29-BA4B-AC5C19D5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899B3-5910-476E-89D8-212346A1E9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Students are conversant about basic cryptography terms and vocab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Students can recognize/understand cryptographic errors/failures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Students understand how crypto can enforce policy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Students can recognize mismatches in policy/enforcement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Students understand the crypto in common network 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Students know when to seek out subject-matter experts</a:t>
            </a:r>
          </a:p>
        </p:txBody>
      </p:sp>
    </p:spTree>
    <p:extLst>
      <p:ext uri="{BB962C8B-B14F-4D97-AF65-F5344CB8AC3E}">
        <p14:creationId xmlns:p14="http://schemas.microsoft.com/office/powerpoint/2010/main" val="2569578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9BFC-6547-4842-9900-DA3A6895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31D392-C147-4C1D-A892-14AC28EB1F3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64862" y="1600200"/>
            <a:ext cx="74142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This is NOT a Crypto Course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05059-4953-485E-9CBC-AFF55CF03D6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This course: </a:t>
            </a:r>
            <a:r>
              <a:rPr lang="en-US" b="1" i="1" dirty="0"/>
              <a:t>Network Security</a:t>
            </a:r>
            <a:endParaRPr lang="en-US" dirty="0"/>
          </a:p>
          <a:p>
            <a:r>
              <a:rPr lang="en-US" dirty="0"/>
              <a:t>Network Security ≠ Cryptography</a:t>
            </a:r>
          </a:p>
          <a:p>
            <a:r>
              <a:rPr lang="en-US" dirty="0"/>
              <a:t>But, </a:t>
            </a:r>
            <a:r>
              <a:rPr lang="en-US" b="1" i="1" dirty="0"/>
              <a:t>crypto is used extensively in network security</a:t>
            </a:r>
            <a:endParaRPr lang="en-US" dirty="0"/>
          </a:p>
          <a:p>
            <a:r>
              <a:rPr lang="en-US" dirty="0"/>
              <a:t>We will discuss some basic crypto concepts</a:t>
            </a:r>
          </a:p>
          <a:p>
            <a:r>
              <a:rPr lang="en-US" dirty="0"/>
              <a:t>But mostly, we will see how crypto is used to secure networks</a:t>
            </a:r>
          </a:p>
        </p:txBody>
      </p:sp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564F-9382-44A4-8390-715A3E75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“Cryptography”?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2D90-CE98-4633-A4FC-D1139FE498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5AEC1-7279-4659-9CC5-3DEA75DB2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2021264"/>
            <a:ext cx="9144000" cy="400437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CE8E292-64B1-4A52-8F07-43D7963D50E3}"/>
              </a:ext>
            </a:extLst>
          </p:cNvPr>
          <p:cNvSpPr/>
          <p:nvPr/>
        </p:nvSpPr>
        <p:spPr>
          <a:xfrm>
            <a:off x="1600200" y="4800600"/>
            <a:ext cx="6629400" cy="762000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8CA503-BB26-4B57-9E57-126174635573}"/>
              </a:ext>
            </a:extLst>
          </p:cNvPr>
          <p:cNvSpPr/>
          <p:nvPr/>
        </p:nvSpPr>
        <p:spPr>
          <a:xfrm>
            <a:off x="1524000" y="1752600"/>
            <a:ext cx="5257800" cy="762000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4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02E8-24ED-4EB1-94A4-848B1F61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≠ Confidentiality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01F5F5-383A-4E2C-BAFD-76C3366958A0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981200"/>
          <a:ext cx="7924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09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564F-9382-44A4-8390-715A3E75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2D90-CE98-4633-A4FC-D1139FE498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/>
          <a:lstStyle/>
          <a:p>
            <a:r>
              <a:rPr lang="en-US" dirty="0"/>
              <a:t>Assume definition of “information” is axiomatic</a:t>
            </a:r>
          </a:p>
          <a:p>
            <a:r>
              <a:rPr lang="en-US" dirty="0"/>
              <a:t>Study of </a:t>
            </a:r>
            <a:r>
              <a:rPr lang="en-US" b="1" u="sng" dirty="0"/>
              <a:t>mathematical techniques</a:t>
            </a:r>
            <a:r>
              <a:rPr lang="en-US" b="1" dirty="0"/>
              <a:t> </a:t>
            </a:r>
            <a:r>
              <a:rPr lang="en-US" dirty="0"/>
              <a:t>related to information security such as</a:t>
            </a:r>
          </a:p>
          <a:p>
            <a:pPr lvl="1"/>
            <a:r>
              <a:rPr lang="en-US" dirty="0"/>
              <a:t>confidentiality, </a:t>
            </a:r>
          </a:p>
          <a:p>
            <a:pPr lvl="1"/>
            <a:r>
              <a:rPr lang="en-US" dirty="0"/>
              <a:t>data integrity, </a:t>
            </a:r>
          </a:p>
          <a:p>
            <a:pPr lvl="1"/>
            <a:r>
              <a:rPr lang="en-US" dirty="0"/>
              <a:t>entity authentication, and </a:t>
            </a:r>
          </a:p>
          <a:p>
            <a:pPr lvl="1"/>
            <a:r>
              <a:rPr lang="en-US" dirty="0"/>
              <a:t>data origin authentication</a:t>
            </a:r>
          </a:p>
          <a:p>
            <a:r>
              <a:rPr lang="en-US" dirty="0"/>
              <a:t>(See, HAC Definition 1.1)</a:t>
            </a:r>
          </a:p>
        </p:txBody>
      </p:sp>
    </p:spTree>
    <p:extLst>
      <p:ext uri="{BB962C8B-B14F-4D97-AF65-F5344CB8AC3E}">
        <p14:creationId xmlns:p14="http://schemas.microsoft.com/office/powerpoint/2010/main" val="180650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05D15-CC9D-446F-9059-90427A98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Information Security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41F8F1BE-AC92-4293-AECD-1706EC82AF1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66660527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60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CA71-6034-47E3-9DD7-1B9FB635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Security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79B8-0224-4D47-835D-2E625B64E3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D6C4F-6B25-4AF7-A3EB-9178F9C73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24" y="1905000"/>
            <a:ext cx="7954676" cy="247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1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5470-4FFA-4460-851F-AD4304D6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Security Objectives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AD6F06-98C5-4B92-94F5-99B5264E2C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2000" y="1981200"/>
            <a:ext cx="750333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8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2442-7E0D-4427-98E7-1D9B3C50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Security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6629-67D4-4BA7-9D5C-4902A60685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BED9B-6424-4595-9053-A7CDA89C4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9" y="2057400"/>
            <a:ext cx="8079722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151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442</Words>
  <Application>Microsoft Office PowerPoint</Application>
  <PresentationFormat>On-screen Show (4:3)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Retrospect</vt:lpstr>
      <vt:lpstr>Cryptography in Network Security</vt:lpstr>
      <vt:lpstr>This is NOT a Crypto Course</vt:lpstr>
      <vt:lpstr>What is “Cryptography”?</vt:lpstr>
      <vt:lpstr>Cryptography ≠ Confidentiality</vt:lpstr>
      <vt:lpstr>Cryptography Definition</vt:lpstr>
      <vt:lpstr>Information Security</vt:lpstr>
      <vt:lpstr>Information Security Objectives</vt:lpstr>
      <vt:lpstr>Information Security Objectives</vt:lpstr>
      <vt:lpstr>Information Security Objectives</vt:lpstr>
      <vt:lpstr>Crypto’s Primary Objectives</vt:lpstr>
      <vt:lpstr>States* of Data</vt:lpstr>
      <vt:lpstr>Crypto in Network Security</vt:lpstr>
      <vt:lpstr>EXAMPLE Secure Authenticated Channels</vt:lpstr>
      <vt:lpstr>Cryptographic “Primitives”</vt:lpstr>
      <vt:lpstr>Anderson’s Intro</vt:lpstr>
      <vt:lpstr>Security vs Cryptography</vt:lpstr>
      <vt:lpstr>YANAC</vt:lpstr>
      <vt:lpstr>My Objective</vt:lpstr>
      <vt:lpstr>Improvement!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in Network Security</dc:title>
  <dc:creator>Seth Nielson</dc:creator>
  <cp:lastModifiedBy>Seth Nielson</cp:lastModifiedBy>
  <cp:revision>7</cp:revision>
  <dcterms:created xsi:type="dcterms:W3CDTF">2020-09-13T21:21:49Z</dcterms:created>
  <dcterms:modified xsi:type="dcterms:W3CDTF">2021-02-27T20:50:36Z</dcterms:modified>
</cp:coreProperties>
</file>