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3C80-E969-5F78-9CFD-CCA573A8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A8160-0FE8-D224-840D-6860C0FA0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B0CDD-9ECE-7CA4-259F-A0F75837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6B85-D8A2-A976-E07F-DEC7BD4D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68-C7D3-A620-59DA-80F773C4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13EF-807F-1D1F-C36D-775BACC9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539D-1A6B-9C8C-099E-5236E183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22AB-1636-2A1F-802F-EA8C3D55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DDBE-3803-88DC-C61F-8B40506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FEC6-5729-6C19-5465-601C83A3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3F85B-81B2-FE53-C57A-2BD1101B7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821DD-191C-2DBC-0FC6-B4DD74DD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1277-0B31-D4F4-E9F4-D506F6AD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F312-66DA-1BFC-20A8-438FCDB3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ABFE-B0B5-4915-4692-8A786FDF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7A6F-AA71-D480-7C4F-EE482E0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19C6-849B-3BCF-2256-83E8D4F5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D411-BB3C-D8E4-E1D7-2C13842F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B10A-5A6F-CABB-1C85-A8EB048E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B8CA-091C-8BD9-38B8-EEFE7251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3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ACE0-A9DA-3C4D-BD6E-02EF945F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B17A7-957B-7A5A-AF07-F7C116DC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C6BA-E9A2-612A-BA82-EB2ED8D4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1E3B-F3F0-EE05-3FE1-4DF9C4AE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51C5-D1A4-249D-1F9D-F31C4E0E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34CF-2BF4-E7E0-2BF1-CB911B32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32C5-51D1-47A6-DE9C-7754AA447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1FA36-0E4C-254A-1490-4AB41537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E253-5CBB-DBC5-A71E-68370607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D31B-2A1A-DD23-B751-9D2543F7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7B84-2A7C-9F33-FC70-16DFC98F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0A67-F2B9-A5D3-9100-EC300A63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F3289-1F07-F681-B717-75805A698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E63C-D149-9035-F7DB-515524CC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D41B5-6300-F9A5-9818-D81E889F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42D5-0C31-4DC0-6370-7E56CF0A3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86A0B-1AF6-FFED-B60E-CA04F527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65941-2135-9478-24FE-53D33DA9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08FC4-0DA4-ACA1-9C1C-B8F8B16E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B6D8-2090-796D-C251-287EF396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CF488-34AB-9230-B12C-1F3DC1DE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BA0A-A812-128E-69CD-CC2FADD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83B08-2DA0-C340-8DC8-A6F91B84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D09D9-49E0-1E89-2E98-A8B13D84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F8657-79C8-CD10-B6DA-A3F5A20A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7553D-969A-8F6D-9432-647CEB50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7EAD-491B-369B-A227-B4185A2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E818-F27C-BDA8-EE6D-003E326CD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65283-A9B1-CF53-1123-ABF03F70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F77EE-4959-D690-9E12-5C3C2C5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DA32-FBFC-8314-6ACF-743435F0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F6EC0-EEA3-C6DB-016D-74948DE3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E7BC-58D5-5673-6013-3737D4E9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84E42-5625-1A27-1353-A361FE58E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D4B50-196D-6DCB-77C0-9648AEC6F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7939-5D44-9CF0-8110-2A10B5D3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310D-C4D1-3AA2-23CA-7A84BCC7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545E9-BCEE-FBCE-F08E-5CE9270F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96761-46BB-2BAA-5469-5A97A0B6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ECE3-7BF3-34F1-36E0-CA0E0E28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13FC7-2230-E028-7447-5CD2D2E3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1E8EF-E7D3-4472-BD6F-2F71AE178F22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89D2-334E-A496-1F98-DB8B53E34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6361-627F-06FB-31B0-56E3B33BE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C344B-117C-485D-A1AB-78BB4CE7A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F0C-1AD7-5190-FFAC-5489FD5C6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 Meeting 11/06/2024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24A0F-E7AB-2339-8C34-21513E296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Streams!!!!</a:t>
            </a:r>
          </a:p>
        </p:txBody>
      </p:sp>
    </p:spTree>
    <p:extLst>
      <p:ext uri="{BB962C8B-B14F-4D97-AF65-F5344CB8AC3E}">
        <p14:creationId xmlns:p14="http://schemas.microsoft.com/office/powerpoint/2010/main" val="396997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AE6-37CE-999B-AB93-78D974E7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30CD-8E63-11F5-437B-C4A98CD1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008D-8E5A-E0D5-8514-92883356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2" y="0"/>
            <a:ext cx="1201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743-9005-3993-5C72-581964F8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am interested in and how it fits in the overarching DOE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2EDD-A571-C8D7-C495-7F079D69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5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184E-96DD-D4B4-79FD-824BE517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Dissertation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02DA-05D5-547B-71A8-5E0E0B60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Use long-term, high-frequency data to track spatial and temporal variation (80%).</a:t>
            </a:r>
          </a:p>
          <a:p>
            <a:pPr lvl="1"/>
            <a:r>
              <a:rPr lang="en-US" dirty="0"/>
              <a:t>Chimney (externally sourced) vs Reactor (internally produced) Pathway </a:t>
            </a:r>
          </a:p>
          <a:p>
            <a:r>
              <a:rPr lang="en-US" dirty="0"/>
              <a:t>Chapter 2: Quantify and estimate riparian corridor carbon fluxes via groundwater carbon samples.</a:t>
            </a:r>
          </a:p>
          <a:p>
            <a:r>
              <a:rPr lang="en-US" dirty="0"/>
              <a:t>Chapter 3: Longitudinally sample flatwood, headwater streams to track how carbon accumulates downstream.</a:t>
            </a:r>
          </a:p>
        </p:txBody>
      </p:sp>
    </p:spTree>
    <p:extLst>
      <p:ext uri="{BB962C8B-B14F-4D97-AF65-F5344CB8AC3E}">
        <p14:creationId xmlns:p14="http://schemas.microsoft.com/office/powerpoint/2010/main" val="352291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AD2-7F01-0EBA-770C-A1A4069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a table of everything and progress </a:t>
            </a:r>
          </a:p>
        </p:txBody>
      </p:sp>
    </p:spTree>
    <p:extLst>
      <p:ext uri="{BB962C8B-B14F-4D97-AF65-F5344CB8AC3E}">
        <p14:creationId xmlns:p14="http://schemas.microsoft.com/office/powerpoint/2010/main" val="207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forest&#10;&#10;Description automatically generated">
            <a:extLst>
              <a:ext uri="{FF2B5EF4-FFF2-40B4-BE49-F238E27FC236}">
                <a16:creationId xmlns:a16="http://schemas.microsoft.com/office/drawing/2014/main" id="{865A57C8-E164-44D7-12D6-A70507370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" t="1896"/>
          <a:stretch/>
        </p:blipFill>
        <p:spPr bwMode="auto">
          <a:xfrm>
            <a:off x="2676293" y="0"/>
            <a:ext cx="8074618" cy="6668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2C652C-FC12-F5E9-F480-BABA6A1B231B}"/>
              </a:ext>
            </a:extLst>
          </p:cNvPr>
          <p:cNvSpPr/>
          <p:nvPr/>
        </p:nvSpPr>
        <p:spPr>
          <a:xfrm>
            <a:off x="6430756" y="3857625"/>
            <a:ext cx="565692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FA266-5453-CB0D-8AFC-C81A60982FAC}"/>
              </a:ext>
            </a:extLst>
          </p:cNvPr>
          <p:cNvSpPr/>
          <p:nvPr/>
        </p:nvSpPr>
        <p:spPr>
          <a:xfrm>
            <a:off x="7649956" y="2400300"/>
            <a:ext cx="565692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2ADDB-CAF0-44D5-BFE3-066AD5132589}"/>
              </a:ext>
            </a:extLst>
          </p:cNvPr>
          <p:cNvSpPr/>
          <p:nvPr/>
        </p:nvSpPr>
        <p:spPr>
          <a:xfrm>
            <a:off x="4220956" y="5467350"/>
            <a:ext cx="565692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13275-EC2C-AD85-404B-D7A97ED34598}"/>
              </a:ext>
            </a:extLst>
          </p:cNvPr>
          <p:cNvSpPr/>
          <p:nvPr/>
        </p:nvSpPr>
        <p:spPr>
          <a:xfrm>
            <a:off x="3991310" y="3971924"/>
            <a:ext cx="1590675" cy="254317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2E2DF-729E-FC6B-4167-AECF067885EB}"/>
              </a:ext>
            </a:extLst>
          </p:cNvPr>
          <p:cNvSpPr/>
          <p:nvPr/>
        </p:nvSpPr>
        <p:spPr>
          <a:xfrm>
            <a:off x="5953125" y="2857500"/>
            <a:ext cx="1133475" cy="178117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263AD-64D6-60FE-BE4C-D68F434D274C}"/>
              </a:ext>
            </a:extLst>
          </p:cNvPr>
          <p:cNvSpPr/>
          <p:nvPr/>
        </p:nvSpPr>
        <p:spPr>
          <a:xfrm>
            <a:off x="7258050" y="1316076"/>
            <a:ext cx="1066800" cy="185574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BB94-FB75-3A23-79AF-92FDCE16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6D2C-7B7F-8759-0860-AF8D63C3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F2B3F3-B460-6A86-2EB6-79E5265D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" y="111512"/>
            <a:ext cx="11818666" cy="67464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80CB83-B428-0E70-E6E9-73070702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" y="0"/>
            <a:ext cx="1201401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1294D-72FC-6706-A768-C2BC6ED5B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56"/>
            <a:ext cx="1201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43AD-56DF-7FB5-10A5-F6872F87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29C94C-8702-8D21-B696-7CD7B3B80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87DA6-8A8B-E877-D659-5096D8FD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2" y="0"/>
            <a:ext cx="1201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7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643-899A-1BD1-8ACD-03468B6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Vachon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3092A-819B-3592-BDED-E7E2151E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CD1-15D1-2F88-5EF5-1C76226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D695-5ABC-3502-16EB-59C65259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4E26-F107-5867-AD53-82990AD8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2" y="0"/>
            <a:ext cx="1201401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55877-262C-47ED-DF21-B556656E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" y="0"/>
            <a:ext cx="12014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DOE Meeting 11/06/2024</vt:lpstr>
      <vt:lpstr>What I am interested in and how it fits in the overarching DOE project</vt:lpstr>
      <vt:lpstr>Dissertation Objectives:</vt:lpstr>
      <vt:lpstr>Maybe a table of everything and progress </vt:lpstr>
      <vt:lpstr>PowerPoint Presentation</vt:lpstr>
      <vt:lpstr>PowerPoint Presentation</vt:lpstr>
      <vt:lpstr>PowerPoint Presentation</vt:lpstr>
      <vt:lpstr>Vachon Graph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Howley,Samantha T</dc:creator>
  <cp:lastModifiedBy>Howley,Samantha T</cp:lastModifiedBy>
  <cp:revision>2</cp:revision>
  <dcterms:created xsi:type="dcterms:W3CDTF">2024-11-05T19:36:03Z</dcterms:created>
  <dcterms:modified xsi:type="dcterms:W3CDTF">2024-11-05T22:11:50Z</dcterms:modified>
</cp:coreProperties>
</file>