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62" r:id="rId4"/>
    <p:sldId id="266" r:id="rId5"/>
    <p:sldId id="263" r:id="rId6"/>
    <p:sldId id="264" r:id="rId7"/>
    <p:sldId id="265" r:id="rId8"/>
    <p:sldId id="257" r:id="rId9"/>
    <p:sldId id="258" r:id="rId10"/>
    <p:sldId id="259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8" autoAdjust="0"/>
    <p:restoredTop sz="83291" autoAdjust="0"/>
  </p:normalViewPr>
  <p:slideViewPr>
    <p:cSldViewPr snapToGrid="0">
      <p:cViewPr>
        <p:scale>
          <a:sx n="90" d="100"/>
          <a:sy n="90" d="100"/>
        </p:scale>
        <p:origin x="78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FA10B8-22C8-4ED8-A2AA-39C8E7F3CE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2A442-5950-F860-AF55-925453BD4D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DC489-DA2B-44C2-8B9B-9637D7055620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FD98C-E240-79C8-CD3A-577B65BC34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Agenda Item #1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D8B93-A56C-8748-BBC2-563534E253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DCB10-431A-428A-887B-F0E986A6D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977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2866BC-7632-4C66-BF70-287BFF7F70E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Agenda Item #1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696CE-060D-4287-9624-61EE9F47D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52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696CE-060D-4287-9624-61EE9F47D40D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143EE-5017-B8F9-7F2E-BC2DA6FFD7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Agenda Item #1</a:t>
            </a:r>
          </a:p>
        </p:txBody>
      </p:sp>
    </p:spTree>
    <p:extLst>
      <p:ext uri="{BB962C8B-B14F-4D97-AF65-F5344CB8AC3E}">
        <p14:creationId xmlns:p14="http://schemas.microsoft.com/office/powerpoint/2010/main" val="3526894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Active pipe concept and wetlands are carbon pumps to streams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I’m sure most of the you already know this but to orientate everyone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Agenda Item #1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696CE-060D-4287-9624-61EE9F47D4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78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Amanda must leave in a few for the PEERs seminar, I was advised to invert this meeting and start with my timelines. This task list is identical to the proposal. I started my PhD officially this past spring but began deploying sensors. </a:t>
            </a:r>
          </a:p>
          <a:p>
            <a:r>
              <a:rPr lang="en-US" dirty="0"/>
              <a:t>Chapter 1 is very much underway. We have about a year’s worth of sensors readings and 6 months of water sampling. I am beginning to work the data into something meaningful</a:t>
            </a:r>
          </a:p>
          <a:p>
            <a:endParaRPr lang="en-US" dirty="0"/>
          </a:p>
          <a:p>
            <a:r>
              <a:rPr lang="en-US" dirty="0"/>
              <a:t>Chapter 2 is also ongoing. I’ve deployed wells within the river corridor but would like to deploy one well  per sites in the uplands. For these field  days, I am still working on perfecting methodologies especially when it comes to gas sampling, but I have about 5 months of water sampling</a:t>
            </a:r>
          </a:p>
          <a:p>
            <a:endParaRPr lang="en-US" dirty="0"/>
          </a:p>
          <a:p>
            <a:r>
              <a:rPr lang="en-US" dirty="0"/>
              <a:t>Chapter 3 is ad hoc. When there has been a lot of rain, I go out to sample. Sampling sites have been selected and I have had three sampling events, two which as usable.</a:t>
            </a:r>
          </a:p>
          <a:p>
            <a:endParaRPr lang="en-US" dirty="0"/>
          </a:p>
          <a:p>
            <a:r>
              <a:rPr lang="en-US" dirty="0"/>
              <a:t>So, all in all, I would say I am on track!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696CE-060D-4287-9624-61EE9F47D40D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BF7AB-1B4D-929D-6901-C8A77D5579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Agenda Item #1</a:t>
            </a:r>
          </a:p>
        </p:txBody>
      </p:sp>
    </p:spTree>
    <p:extLst>
      <p:ext uri="{BB962C8B-B14F-4D97-AF65-F5344CB8AC3E}">
        <p14:creationId xmlns:p14="http://schemas.microsoft.com/office/powerpoint/2010/main" val="462409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for my classes, I wish I was more along. For SNRE, I’ve completed 2 of the 5 course requirements. I am not taking courses next semester but will be taking a course this summer and two in the Fall to round out my requirements.</a:t>
            </a:r>
          </a:p>
          <a:p>
            <a:endParaRPr lang="en-US" dirty="0"/>
          </a:p>
          <a:p>
            <a:r>
              <a:rPr lang="en-US" dirty="0"/>
              <a:t>I would like to try and earn the hydrology concentration the water institute offers but 1) I detest homework and 2) I’ve been here forever and there are very few hydrology courses I haven’t between undergrad and now. So, its not really a priority unless you would like it be </a:t>
            </a:r>
          </a:p>
          <a:p>
            <a:endParaRPr lang="en-US" dirty="0"/>
          </a:p>
          <a:p>
            <a:r>
              <a:rPr lang="en-US" dirty="0"/>
              <a:t>SO, all that said, I would like to aim for Q Exam either Fall or Summer 2026- so a year from now, and defend early, early spring 2027. Like materials completed before the Fall semester ends.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5696CE-060D-4287-9624-61EE9F47D40D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F2CE8-9D6D-D936-BC8C-3FA89A8C7C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Agenda Item #1</a:t>
            </a:r>
          </a:p>
        </p:txBody>
      </p:sp>
    </p:spTree>
    <p:extLst>
      <p:ext uri="{BB962C8B-B14F-4D97-AF65-F5344CB8AC3E}">
        <p14:creationId xmlns:p14="http://schemas.microsoft.com/office/powerpoint/2010/main" val="781572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0873-B88C-5393-C981-D4C39445C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57EE9-8390-24CA-AA2D-2754FAA03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5B415-ADDB-86DC-AE0B-D70FD57D9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FF69-F8B2-41CF-B959-15510EA48B44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093FB-42D6-70F4-F44F-9B80703D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2173-B17B-5CFB-DF1C-57E4B894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47D3-D886-4464-A151-1FC45DFA6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8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3F88-B899-1F41-23CC-135F09953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744AC-2E62-0B97-4799-EF477C217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9B06E-DC27-53F1-AE4D-46A7212CC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89C1-ADEC-4AA5-9C68-1C05F9A60CF9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CB62B-23FE-A9F3-BA66-73201B637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A8175-0AC2-DD2F-0EF4-78C3ED509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47D3-D886-4464-A151-1FC45DFA6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9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9131CE-BD0E-5D26-309F-CD132CBC6C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7D01A-C858-58F0-E645-DA706C010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0E6AE-93FF-611C-033F-C199D56EB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AED7-EA25-4612-818C-9CDB2D8D5F48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1C350-9EEA-A12F-345E-81C5BCC6D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C12DE-5EB9-6ADB-511F-9CB81D0C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47D3-D886-4464-A151-1FC45DFA6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05D6A-60C6-2D0E-0B14-554D1E95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09705-43CC-A407-B6B8-30B3648CC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3F7B7-0015-70C2-7DD8-2D4FC4793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89F8B-ACA5-46ED-8D4F-E1D65A578A53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3EA71-6F22-558B-770F-51A45D9ED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8CEA9-099B-C8F0-9A75-0EB7A31B9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47D3-D886-4464-A151-1FC45DFA6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4052-32A3-9F23-1616-C78788F69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0B2F7-B87F-222C-32C3-5239BAE62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9AA89-A57B-7EDA-1DDF-091888E58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84C8B-D5F6-4D0A-AB0A-44405EFBAE1A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1C373-3EB7-CDFE-7BA3-770FB886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C9394-0A88-00C0-F132-9D5AD3D3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47D3-D886-4464-A151-1FC45DFA6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6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31F0-50E9-7285-F282-5E7B2DEB6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179A8-3B17-FB52-B68D-A41704491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B563F-37A1-6E5C-CF21-1FD59D86F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3D876-1C3C-B9FE-7159-948FFE0B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186E-AB1C-4584-8642-9A13DF273090}" type="datetime1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B8CBF-C38D-D5B3-412A-17A086175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54057-086A-AEC7-475D-80732AB4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47D3-D886-4464-A151-1FC45DFA6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3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BF2E-0596-E34D-6BA0-01801564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95FD7-1EF9-9FA5-66DC-C3E9D8788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590E8-F621-374B-19F5-1700AF908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A05296-F081-562E-1312-03EBCB3A2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9089F4-59E8-0037-712F-3AC44CF9E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362C3D-5E0D-A606-9A8E-5D0B1BF78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00E03-EE81-42A4-B2C1-6B8B94B835FB}" type="datetime1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487E5E-BF40-83C4-4FD7-F7A836A5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0DDC1D-005F-EA43-CB92-6E1F1A5F7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47D3-D886-4464-A151-1FC45DFA6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98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5F2A-A15F-327B-964E-20CCB33B6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2D693-64CB-3138-CB7D-F33A1FD52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61065-5D24-4221-9F20-4380B25D5073}" type="datetime1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E2EAA5-6BC3-B322-01E2-0BBEEFE9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B7528-2670-2857-4310-D6C68B76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47D3-D886-4464-A151-1FC45DFA6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CC877E-BF44-9F3A-9032-07F599A0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A6CA7-1003-4E6A-9AB7-5FCDB4828C49}" type="datetime1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971AB0-C3D7-6A0F-5A4C-592DD5834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CFB37-C886-8DC5-86A6-1A95202B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47D3-D886-4464-A151-1FC45DFA6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6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69B44-5036-2F43-1969-252E6E438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6B403-1FEC-D57D-5D67-25B89D6CB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F31CD-E8FA-23FE-3659-457E162D7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2C2B2-1580-44FB-AD71-7F88B4504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25EB6-D0AC-47F2-8EE1-8D03620CCF1A}" type="datetime1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CD9E1-2F94-8BBC-4812-F40730EF4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BF9C7-3F75-82F0-1835-B92A4635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47D3-D886-4464-A151-1FC45DFA6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1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66003-F72E-19BB-A7CB-3C25C1662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8FB3D3-E1F7-FD0A-DD4E-6A52AA7F1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9E5BE-6102-6A84-771C-B2DEA438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8C31F-58C5-0730-309E-CD0913A9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DFF6-C26D-414C-907A-545B1B752C54}" type="datetime1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5B992-0E92-2146-4886-EB6F53B9E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6AF77-0F54-5230-B632-32BDC24D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47D3-D886-4464-A151-1FC45DFA6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1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28D194-B9E4-4C1B-88B8-9C3572E13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FF7E3-DD92-377D-D57A-0768628A6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98E2A-4C86-DD9C-1A5F-BFAF40FDB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CC3ED4-0C66-4BCE-9F09-4637E22E9F41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E7961-4147-9CC4-E4A8-1F06DF191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748B4-7D1F-1619-F3ED-26E1352C8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5947D3-D886-4464-A151-1FC45DFA6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8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991C8-FAE4-1F84-2C2B-BA6F57993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Committee Meeting #1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F69A4-50CA-7EEF-F384-DD7D5038B9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Timelines, Research Objectives, and Committee Expectations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78AFD-558F-F083-FAE0-78FA5AC9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47D3-D886-4464-A151-1FC45DFA62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93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E3655-41B7-1EA9-B3DA-51A73738B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Committee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E89AA-2BC7-4FA4-B97A-4FC6320B3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often should I meet individually with each of you?</a:t>
            </a:r>
          </a:p>
          <a:p>
            <a:r>
              <a:rPr lang="en-US" dirty="0"/>
              <a:t>How often should we all meet?</a:t>
            </a:r>
          </a:p>
          <a:p>
            <a:r>
              <a:rPr lang="en-US" dirty="0"/>
              <a:t>Are any aspects of the project  you would like to be more involved in?</a:t>
            </a:r>
          </a:p>
          <a:p>
            <a:r>
              <a:rPr lang="en-US" dirty="0"/>
              <a:t>Concerns and questions?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BF309-B861-8E34-C313-A689AF03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47D3-D886-4464-A151-1FC45DFA6215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33">
            <a:extLst>
              <a:ext uri="{FF2B5EF4-FFF2-40B4-BE49-F238E27FC236}">
                <a16:creationId xmlns:a16="http://schemas.microsoft.com/office/drawing/2014/main" id="{06AA3C84-A73E-9B08-78A0-F5C29357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693" y="6379920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Agenda Item #3: Committee Expectations</a:t>
            </a:r>
          </a:p>
        </p:txBody>
      </p:sp>
    </p:spTree>
    <p:extLst>
      <p:ext uri="{BB962C8B-B14F-4D97-AF65-F5344CB8AC3E}">
        <p14:creationId xmlns:p14="http://schemas.microsoft.com/office/powerpoint/2010/main" val="1056584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EDA5-E073-4F6E-CE5E-684166B42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66D22-F74B-FA8C-166D-12313DB87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4A7315-755E-7E71-6B1D-3DC14044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988" y="6363126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Agenda Items #4.1: Chapter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F4BE8-ACCF-0D76-DFFB-8AA7C85F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47D3-D886-4464-A151-1FC45DFA62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80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F87DC-AEC6-FBC0-AC6D-9A7FF457D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D2890-2E4F-E2B0-2982-10A09D63A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Broad overview of my research interests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Timelines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Committee Expectations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Deep-dive of each chapter objective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Chapter 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Chapter 2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Chapter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00785-B5B6-8C45-92E0-3493A11F9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47D3-D886-4464-A151-1FC45DFA62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30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45CA1-A1EE-5D25-4C74-071F7C1B7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38912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Agenda Item 1: Broad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E3F9E-2508-C57D-AA28-EE9034107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4248" y="6280836"/>
            <a:ext cx="2743200" cy="365125"/>
          </a:xfrm>
        </p:spPr>
        <p:txBody>
          <a:bodyPr/>
          <a:lstStyle/>
          <a:p>
            <a:fld id="{895947D3-D886-4464-A151-1FC45DFA6215}" type="slidenum">
              <a:rPr lang="en-US" smtClean="0"/>
              <a:t>3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7673F3A-398B-8E82-914E-73EFCAF9ECF3}"/>
              </a:ext>
            </a:extLst>
          </p:cNvPr>
          <p:cNvGrpSpPr/>
          <p:nvPr/>
        </p:nvGrpSpPr>
        <p:grpSpPr>
          <a:xfrm>
            <a:off x="3054825" y="585420"/>
            <a:ext cx="6695363" cy="5687159"/>
            <a:chOff x="259751" y="1819048"/>
            <a:chExt cx="5690672" cy="474539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CB0753C-D9E9-229C-15CB-047B438AF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751" y="1819048"/>
              <a:ext cx="5690672" cy="471986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1D62ED-470F-C369-7385-C9BD9108A41D}"/>
                </a:ext>
              </a:extLst>
            </p:cNvPr>
            <p:cNvSpPr txBox="1"/>
            <p:nvPr/>
          </p:nvSpPr>
          <p:spPr>
            <a:xfrm>
              <a:off x="259751" y="6256663"/>
              <a:ext cx="38623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Siegenthaler</a:t>
              </a:r>
              <a:r>
                <a:rPr lang="en-US" sz="1400" dirty="0"/>
                <a:t> &amp; Sarmiento, 1993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9BDA9ED9-5FB1-DFCC-F3F4-0D4496011B46}"/>
              </a:ext>
            </a:extLst>
          </p:cNvPr>
          <p:cNvSpPr/>
          <p:nvPr/>
        </p:nvSpPr>
        <p:spPr>
          <a:xfrm>
            <a:off x="5386316" y="3429000"/>
            <a:ext cx="873457" cy="70627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AD11A5-0CDF-177C-E464-422F8A565B9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8980" t="6306" r="8118"/>
          <a:stretch/>
        </p:blipFill>
        <p:spPr>
          <a:xfrm>
            <a:off x="5386316" y="3429000"/>
            <a:ext cx="1007660" cy="859236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5087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4EB387-84C8-8905-33DB-B3780EDC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47D3-D886-4464-A151-1FC45DFA6215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378C49-8DF6-99C4-F9BB-F1E5D47BCB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980" t="6306" r="8118"/>
          <a:stretch/>
        </p:blipFill>
        <p:spPr>
          <a:xfrm>
            <a:off x="1019831" y="1601293"/>
            <a:ext cx="4286848" cy="3655413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F2E87D-C0D2-F04A-F7AE-125876431CB6}"/>
              </a:ext>
            </a:extLst>
          </p:cNvPr>
          <p:cNvSpPr txBox="1"/>
          <p:nvPr/>
        </p:nvSpPr>
        <p:spPr>
          <a:xfrm>
            <a:off x="898736" y="1339683"/>
            <a:ext cx="14466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Cole et al. 2007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0CDBFF-7EDC-011F-0385-786E397E2C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834"/>
          <a:stretch/>
        </p:blipFill>
        <p:spPr>
          <a:xfrm>
            <a:off x="5955041" y="2800647"/>
            <a:ext cx="5398759" cy="1532638"/>
          </a:xfrm>
          <a:prstGeom prst="rect">
            <a:avLst/>
          </a:prstGeom>
          <a:ln w="57150">
            <a:solidFill>
              <a:schemeClr val="accent3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67C536-7B40-770F-9CCD-7251538E653E}"/>
              </a:ext>
            </a:extLst>
          </p:cNvPr>
          <p:cNvSpPr txBox="1"/>
          <p:nvPr/>
        </p:nvSpPr>
        <p:spPr>
          <a:xfrm>
            <a:off x="5867686" y="2455526"/>
            <a:ext cx="1575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Abril and Borges 2019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40A1BD1-8049-8866-934C-16F64977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38912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Agenda Item 1: Broad Overview</a:t>
            </a:r>
          </a:p>
        </p:txBody>
      </p:sp>
    </p:spTree>
    <p:extLst>
      <p:ext uri="{BB962C8B-B14F-4D97-AF65-F5344CB8AC3E}">
        <p14:creationId xmlns:p14="http://schemas.microsoft.com/office/powerpoint/2010/main" val="335618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E411-C3A9-FC21-0E81-2BB7F3777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huge knowledge gaps. Knowledge gaps I can help close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FA9F6-77C1-276D-7FC0-5FF58C546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87B09-CE88-65EE-7F52-C34C604D7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47D3-D886-4464-A151-1FC45DFA6215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1E4A2080-5418-7CFB-6E0F-694CCAD0C47E}"/>
              </a:ext>
            </a:extLst>
          </p:cNvPr>
          <p:cNvSpPr txBox="1">
            <a:spLocks/>
          </p:cNvSpPr>
          <p:nvPr/>
        </p:nvSpPr>
        <p:spPr>
          <a:xfrm>
            <a:off x="14898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Agenda Item 1: Broad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6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682ED-F3E0-10A6-5283-A7FC7B82A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my chapters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36B9D-9D92-5067-B2AB-2C9AECDD3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55C28F-878D-05E6-BFF5-6C8DC4FF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47D3-D886-4464-A151-1FC45DFA6215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2B73B304-CB15-8381-D8BB-AD3D2C930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988" y="6356350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Agenda Item 1: Broad Overview</a:t>
            </a:r>
          </a:p>
        </p:txBody>
      </p:sp>
    </p:spTree>
    <p:extLst>
      <p:ext uri="{BB962C8B-B14F-4D97-AF65-F5344CB8AC3E}">
        <p14:creationId xmlns:p14="http://schemas.microsoft.com/office/powerpoint/2010/main" val="2708547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C601-75F0-71E4-2177-4532E926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Overarching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DF674-1A77-EA7F-768B-E32690724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658E3-A91B-7278-4E4C-4F77431C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47D3-D886-4464-A151-1FC45DFA6215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EAF2000E-77BE-1AE4-F0AD-70AD2226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988" y="6356350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Agenda Item 1: Broad Overview</a:t>
            </a:r>
          </a:p>
        </p:txBody>
      </p:sp>
    </p:spTree>
    <p:extLst>
      <p:ext uri="{BB962C8B-B14F-4D97-AF65-F5344CB8AC3E}">
        <p14:creationId xmlns:p14="http://schemas.microsoft.com/office/powerpoint/2010/main" val="1205677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hart with text and images&#10;&#10;Description automatically generated with medium confidence">
            <a:extLst>
              <a:ext uri="{FF2B5EF4-FFF2-40B4-BE49-F238E27FC236}">
                <a16:creationId xmlns:a16="http://schemas.microsoft.com/office/drawing/2014/main" id="{1A1CA049-D78F-3636-FF10-DA3327691E3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809" y="109502"/>
            <a:ext cx="5802424" cy="663554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20286F3-91EE-6578-E201-11ACDDAA5BF8}"/>
              </a:ext>
            </a:extLst>
          </p:cNvPr>
          <p:cNvGrpSpPr/>
          <p:nvPr/>
        </p:nvGrpSpPr>
        <p:grpSpPr>
          <a:xfrm>
            <a:off x="4929187" y="1628775"/>
            <a:ext cx="876298" cy="914400"/>
            <a:chOff x="4929187" y="1628775"/>
            <a:chExt cx="876298" cy="914400"/>
          </a:xfrm>
        </p:grpSpPr>
        <p:sp>
          <p:nvSpPr>
            <p:cNvPr id="6" name="Multiplication Sign 5">
              <a:extLst>
                <a:ext uri="{FF2B5EF4-FFF2-40B4-BE49-F238E27FC236}">
                  <a16:creationId xmlns:a16="http://schemas.microsoft.com/office/drawing/2014/main" id="{53F90ECE-08CB-CE3A-70F3-228FDB4DEC1A}"/>
                </a:ext>
              </a:extLst>
            </p:cNvPr>
            <p:cNvSpPr/>
            <p:nvPr/>
          </p:nvSpPr>
          <p:spPr>
            <a:xfrm>
              <a:off x="4929188" y="1628775"/>
              <a:ext cx="161925" cy="200025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Multiplication Sign 6">
              <a:extLst>
                <a:ext uri="{FF2B5EF4-FFF2-40B4-BE49-F238E27FC236}">
                  <a16:creationId xmlns:a16="http://schemas.microsoft.com/office/drawing/2014/main" id="{25CB54F1-6898-AE3E-207B-E98F838EA707}"/>
                </a:ext>
              </a:extLst>
            </p:cNvPr>
            <p:cNvSpPr/>
            <p:nvPr/>
          </p:nvSpPr>
          <p:spPr>
            <a:xfrm>
              <a:off x="4929188" y="1819274"/>
              <a:ext cx="161925" cy="200025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Multiplication Sign 7">
              <a:extLst>
                <a:ext uri="{FF2B5EF4-FFF2-40B4-BE49-F238E27FC236}">
                  <a16:creationId xmlns:a16="http://schemas.microsoft.com/office/drawing/2014/main" id="{F67A13E7-CC98-D0D6-3BB9-2205B5F81833}"/>
                </a:ext>
              </a:extLst>
            </p:cNvPr>
            <p:cNvSpPr/>
            <p:nvPr/>
          </p:nvSpPr>
          <p:spPr>
            <a:xfrm>
              <a:off x="4929188" y="1985962"/>
              <a:ext cx="161925" cy="200025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Multiplication Sign 8">
              <a:extLst>
                <a:ext uri="{FF2B5EF4-FFF2-40B4-BE49-F238E27FC236}">
                  <a16:creationId xmlns:a16="http://schemas.microsoft.com/office/drawing/2014/main" id="{18520FC2-60F0-CF7F-7F6D-8EA8BEDB16E1}"/>
                </a:ext>
              </a:extLst>
            </p:cNvPr>
            <p:cNvSpPr/>
            <p:nvPr/>
          </p:nvSpPr>
          <p:spPr>
            <a:xfrm>
              <a:off x="4929187" y="2176461"/>
              <a:ext cx="161925" cy="200025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Multiplication Sign 9">
              <a:extLst>
                <a:ext uri="{FF2B5EF4-FFF2-40B4-BE49-F238E27FC236}">
                  <a16:creationId xmlns:a16="http://schemas.microsoft.com/office/drawing/2014/main" id="{320B164D-F62F-D2AF-60F6-E4A927D99EE7}"/>
                </a:ext>
              </a:extLst>
            </p:cNvPr>
            <p:cNvSpPr/>
            <p:nvPr/>
          </p:nvSpPr>
          <p:spPr>
            <a:xfrm>
              <a:off x="5643559" y="2343150"/>
              <a:ext cx="161925" cy="200025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Multiplication Sign 10">
              <a:extLst>
                <a:ext uri="{FF2B5EF4-FFF2-40B4-BE49-F238E27FC236}">
                  <a16:creationId xmlns:a16="http://schemas.microsoft.com/office/drawing/2014/main" id="{28B91F79-9358-396C-B945-A5EA1D6DBC4D}"/>
                </a:ext>
              </a:extLst>
            </p:cNvPr>
            <p:cNvSpPr/>
            <p:nvPr/>
          </p:nvSpPr>
          <p:spPr>
            <a:xfrm>
              <a:off x="5286374" y="2166935"/>
              <a:ext cx="161925" cy="200025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Multiplication Sign 11">
              <a:extLst>
                <a:ext uri="{FF2B5EF4-FFF2-40B4-BE49-F238E27FC236}">
                  <a16:creationId xmlns:a16="http://schemas.microsoft.com/office/drawing/2014/main" id="{EB3385AB-DD63-4A75-62F9-4610DDA13E95}"/>
                </a:ext>
              </a:extLst>
            </p:cNvPr>
            <p:cNvSpPr/>
            <p:nvPr/>
          </p:nvSpPr>
          <p:spPr>
            <a:xfrm>
              <a:off x="5286374" y="1981195"/>
              <a:ext cx="161925" cy="200025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Multiplication Sign 12">
              <a:extLst>
                <a:ext uri="{FF2B5EF4-FFF2-40B4-BE49-F238E27FC236}">
                  <a16:creationId xmlns:a16="http://schemas.microsoft.com/office/drawing/2014/main" id="{C1E3E744-D08C-E8CD-7E69-3DEF67E7EC06}"/>
                </a:ext>
              </a:extLst>
            </p:cNvPr>
            <p:cNvSpPr/>
            <p:nvPr/>
          </p:nvSpPr>
          <p:spPr>
            <a:xfrm>
              <a:off x="5643560" y="1981194"/>
              <a:ext cx="161925" cy="200025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Multiplication Sign 13">
              <a:extLst>
                <a:ext uri="{FF2B5EF4-FFF2-40B4-BE49-F238E27FC236}">
                  <a16:creationId xmlns:a16="http://schemas.microsoft.com/office/drawing/2014/main" id="{C6FC55F8-3AD6-3D06-4852-1BF8D61B6269}"/>
                </a:ext>
              </a:extLst>
            </p:cNvPr>
            <p:cNvSpPr/>
            <p:nvPr/>
          </p:nvSpPr>
          <p:spPr>
            <a:xfrm>
              <a:off x="5643559" y="2162172"/>
              <a:ext cx="161925" cy="200025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9815D587-3E3C-6B06-DC2C-ACED6D48368B}"/>
              </a:ext>
            </a:extLst>
          </p:cNvPr>
          <p:cNvSpPr/>
          <p:nvPr/>
        </p:nvSpPr>
        <p:spPr>
          <a:xfrm>
            <a:off x="4929186" y="3290923"/>
            <a:ext cx="161925" cy="200025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F2BA879C-7342-E7BD-3B68-11DFE22B16E9}"/>
              </a:ext>
            </a:extLst>
          </p:cNvPr>
          <p:cNvSpPr/>
          <p:nvPr/>
        </p:nvSpPr>
        <p:spPr>
          <a:xfrm>
            <a:off x="4929186" y="3476659"/>
            <a:ext cx="161925" cy="200025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6449990B-EC7C-72C7-2A9F-4D3B96868C3E}"/>
              </a:ext>
            </a:extLst>
          </p:cNvPr>
          <p:cNvSpPr/>
          <p:nvPr/>
        </p:nvSpPr>
        <p:spPr>
          <a:xfrm>
            <a:off x="5286373" y="3657635"/>
            <a:ext cx="161925" cy="200025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F6AC8E63-A0DB-48BA-4502-EC42D74F7A5A}"/>
              </a:ext>
            </a:extLst>
          </p:cNvPr>
          <p:cNvSpPr/>
          <p:nvPr/>
        </p:nvSpPr>
        <p:spPr>
          <a:xfrm>
            <a:off x="5286373" y="3833849"/>
            <a:ext cx="161925" cy="200025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D890129A-D6DC-EA1F-EEE4-22BC88497180}"/>
              </a:ext>
            </a:extLst>
          </p:cNvPr>
          <p:cNvSpPr/>
          <p:nvPr/>
        </p:nvSpPr>
        <p:spPr>
          <a:xfrm>
            <a:off x="5286372" y="4000530"/>
            <a:ext cx="161925" cy="200025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C052726A-8E64-7844-DC1D-BA2B8D009138}"/>
              </a:ext>
            </a:extLst>
          </p:cNvPr>
          <p:cNvSpPr/>
          <p:nvPr/>
        </p:nvSpPr>
        <p:spPr>
          <a:xfrm>
            <a:off x="5647764" y="4182141"/>
            <a:ext cx="161925" cy="200025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7C29A49A-804C-50FA-D9A5-C55DE17664D2}"/>
              </a:ext>
            </a:extLst>
          </p:cNvPr>
          <p:cNvSpPr/>
          <p:nvPr/>
        </p:nvSpPr>
        <p:spPr>
          <a:xfrm>
            <a:off x="5643558" y="3649358"/>
            <a:ext cx="161925" cy="200025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2258239A-BD09-2BBD-BAF1-A4E4700F5A35}"/>
              </a:ext>
            </a:extLst>
          </p:cNvPr>
          <p:cNvSpPr/>
          <p:nvPr/>
        </p:nvSpPr>
        <p:spPr>
          <a:xfrm>
            <a:off x="5643558" y="3833848"/>
            <a:ext cx="161925" cy="200025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19DEBB42-B509-B1F1-58AC-E88B0007F605}"/>
              </a:ext>
            </a:extLst>
          </p:cNvPr>
          <p:cNvSpPr/>
          <p:nvPr/>
        </p:nvSpPr>
        <p:spPr>
          <a:xfrm>
            <a:off x="5643558" y="4001009"/>
            <a:ext cx="161925" cy="200025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206D926F-209A-ABDE-E9D6-454397B9552E}"/>
              </a:ext>
            </a:extLst>
          </p:cNvPr>
          <p:cNvSpPr/>
          <p:nvPr/>
        </p:nvSpPr>
        <p:spPr>
          <a:xfrm>
            <a:off x="5988096" y="4371534"/>
            <a:ext cx="161925" cy="200025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20319BCF-18D6-5EAA-2018-90C5EE47174F}"/>
              </a:ext>
            </a:extLst>
          </p:cNvPr>
          <p:cNvSpPr/>
          <p:nvPr/>
        </p:nvSpPr>
        <p:spPr>
          <a:xfrm>
            <a:off x="4929186" y="5500617"/>
            <a:ext cx="161925" cy="200025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E3F5D57D-8DD3-A248-AA37-80A46D35968D}"/>
              </a:ext>
            </a:extLst>
          </p:cNvPr>
          <p:cNvSpPr/>
          <p:nvPr/>
        </p:nvSpPr>
        <p:spPr>
          <a:xfrm>
            <a:off x="5286372" y="5491230"/>
            <a:ext cx="161925" cy="200025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D5DB8A44-7E37-A190-47EA-756867512266}"/>
              </a:ext>
            </a:extLst>
          </p:cNvPr>
          <p:cNvSpPr/>
          <p:nvPr/>
        </p:nvSpPr>
        <p:spPr>
          <a:xfrm>
            <a:off x="5286371" y="5680690"/>
            <a:ext cx="161925" cy="200025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EC6AAC9F-1937-5F8B-B286-86C0C77FAA30}"/>
              </a:ext>
            </a:extLst>
          </p:cNvPr>
          <p:cNvSpPr/>
          <p:nvPr/>
        </p:nvSpPr>
        <p:spPr>
          <a:xfrm>
            <a:off x="5643558" y="5673448"/>
            <a:ext cx="161925" cy="200025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ED660CA6-F49E-18E5-B639-529CAFFE14EA}"/>
              </a:ext>
            </a:extLst>
          </p:cNvPr>
          <p:cNvSpPr/>
          <p:nvPr/>
        </p:nvSpPr>
        <p:spPr>
          <a:xfrm>
            <a:off x="5643558" y="5850305"/>
            <a:ext cx="161925" cy="200025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4E57E43B-E921-7CAD-EB19-8A9788A13C56}"/>
              </a:ext>
            </a:extLst>
          </p:cNvPr>
          <p:cNvSpPr/>
          <p:nvPr/>
        </p:nvSpPr>
        <p:spPr>
          <a:xfrm>
            <a:off x="5643557" y="6027162"/>
            <a:ext cx="161925" cy="200025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1B8F36E8-FA68-BB3C-3FEB-03102B56F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47D3-D886-4464-A151-1FC45DFA6215}" type="slidenum">
              <a:rPr lang="en-US" smtClean="0"/>
              <a:t>8</a:t>
            </a:fld>
            <a:endParaRPr lang="en-US"/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DA84A90A-549F-5FF0-CBED-2CBC29334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1693" y="6379920"/>
            <a:ext cx="4114800" cy="365125"/>
          </a:xfrm>
        </p:spPr>
        <p:txBody>
          <a:bodyPr/>
          <a:lstStyle/>
          <a:p>
            <a:pPr algn="l"/>
            <a:r>
              <a:rPr lang="en-US" dirty="0"/>
              <a:t>Agenda Item #2: Timelines</a:t>
            </a:r>
          </a:p>
        </p:txBody>
      </p:sp>
    </p:spTree>
    <p:extLst>
      <p:ext uri="{BB962C8B-B14F-4D97-AF65-F5344CB8AC3E}">
        <p14:creationId xmlns:p14="http://schemas.microsoft.com/office/powerpoint/2010/main" val="88223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47D1D0-2723-8D44-D31C-89BA6D9CC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853" y="443777"/>
            <a:ext cx="9726294" cy="572478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40FD1-212D-3FE7-5E07-6CE28067E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47D3-D886-4464-A151-1FC45DFA6215}" type="slidenum">
              <a:rPr lang="en-US" smtClean="0"/>
              <a:t>9</a:t>
            </a:fld>
            <a:endParaRPr lang="en-US"/>
          </a:p>
        </p:txBody>
      </p:sp>
      <p:sp>
        <p:nvSpPr>
          <p:cNvPr id="10" name="Footer Placeholder 33">
            <a:extLst>
              <a:ext uri="{FF2B5EF4-FFF2-40B4-BE49-F238E27FC236}">
                <a16:creationId xmlns:a16="http://schemas.microsoft.com/office/drawing/2014/main" id="{FCF0A104-CC84-1C70-0278-9CCF77A886A6}"/>
              </a:ext>
            </a:extLst>
          </p:cNvPr>
          <p:cNvSpPr txBox="1">
            <a:spLocks/>
          </p:cNvSpPr>
          <p:nvPr/>
        </p:nvSpPr>
        <p:spPr>
          <a:xfrm>
            <a:off x="121693" y="6379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/>
              <a:t>Agenda Item #2: Timelines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409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551</Words>
  <Application>Microsoft Office PowerPoint</Application>
  <PresentationFormat>Widescreen</PresentationFormat>
  <Paragraphs>69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Committee Meeting #1</vt:lpstr>
      <vt:lpstr>Agenda Items</vt:lpstr>
      <vt:lpstr>PowerPoint Presentation</vt:lpstr>
      <vt:lpstr>PowerPoint Presentation</vt:lpstr>
      <vt:lpstr>Still huge knowledge gaps. Knowledge gaps I can help close are</vt:lpstr>
      <vt:lpstr>Outline of my chapters</vt:lpstr>
      <vt:lpstr>Overarching objective</vt:lpstr>
      <vt:lpstr>PowerPoint Presentation</vt:lpstr>
      <vt:lpstr>PowerPoint Presentation</vt:lpstr>
      <vt:lpstr>Committee Expectations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Howley,Samantha T</dc:creator>
  <cp:lastModifiedBy>Howley,Samantha T</cp:lastModifiedBy>
  <cp:revision>4</cp:revision>
  <dcterms:created xsi:type="dcterms:W3CDTF">2024-11-07T15:01:28Z</dcterms:created>
  <dcterms:modified xsi:type="dcterms:W3CDTF">2024-11-07T16:56:09Z</dcterms:modified>
</cp:coreProperties>
</file>